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handoutMasterIdLst>
    <p:handoutMasterId r:id="rId25"/>
  </p:handoutMasterIdLst>
  <p:sldIdLst>
    <p:sldId id="257" r:id="rId3"/>
    <p:sldId id="269" r:id="rId5"/>
    <p:sldId id="275" r:id="rId6"/>
    <p:sldId id="259" r:id="rId7"/>
    <p:sldId id="270" r:id="rId8"/>
    <p:sldId id="276" r:id="rId9"/>
    <p:sldId id="272" r:id="rId10"/>
    <p:sldId id="273" r:id="rId11"/>
    <p:sldId id="262" r:id="rId12"/>
    <p:sldId id="277" r:id="rId13"/>
    <p:sldId id="278" r:id="rId14"/>
    <p:sldId id="279" r:id="rId15"/>
    <p:sldId id="280" r:id="rId16"/>
    <p:sldId id="281" r:id="rId17"/>
    <p:sldId id="282" r:id="rId18"/>
    <p:sldId id="283" r:id="rId19"/>
    <p:sldId id="284" r:id="rId20"/>
    <p:sldId id="285" r:id="rId21"/>
    <p:sldId id="286" r:id="rId22"/>
    <p:sldId id="287" r:id="rId23"/>
    <p:sldId id="288" r:id="rId24"/>
  </p:sldIdLst>
  <p:sldSz cx="12188825"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orient="horz" pos="1008" userDrawn="1">
          <p15:clr>
            <a:srgbClr val="A4A3A4"/>
          </p15:clr>
        </p15:guide>
        <p15:guide id="3" orient="horz" pos="3792" userDrawn="1">
          <p15:clr>
            <a:srgbClr val="A4A3A4"/>
          </p15:clr>
        </p15:guide>
        <p15:guide id="4" orient="horz" pos="1141" userDrawn="1">
          <p15:clr>
            <a:srgbClr val="A4A3A4"/>
          </p15:clr>
        </p15:guide>
        <p15:guide id="5" orient="horz" pos="3360" userDrawn="1">
          <p15:clr>
            <a:srgbClr val="A4A3A4"/>
          </p15:clr>
        </p15:guide>
        <p15:guide id="6" orient="horz" pos="3072" userDrawn="1">
          <p15:clr>
            <a:srgbClr val="A4A3A4"/>
          </p15:clr>
        </p15:guide>
        <p15:guide id="7" orient="horz" pos="864" userDrawn="1">
          <p15:clr>
            <a:srgbClr val="A4A3A4"/>
          </p15:clr>
        </p15:guide>
        <p15:guide id="8" orient="horz" pos="528" userDrawn="1">
          <p15:clr>
            <a:srgbClr val="A4A3A4"/>
          </p15:clr>
        </p15:guide>
        <p15:guide id="9" orient="horz" pos="2784" userDrawn="1">
          <p15:clr>
            <a:srgbClr val="A4A3A4"/>
          </p15:clr>
        </p15:guide>
        <p15:guide id="10" pos="3839" userDrawn="1">
          <p15:clr>
            <a:srgbClr val="A4A3A4"/>
          </p15:clr>
        </p15:guide>
        <p15:guide id="11" pos="959" userDrawn="1">
          <p15:clr>
            <a:srgbClr val="A4A3A4"/>
          </p15:clr>
        </p15:guide>
        <p15:guide id="12" pos="7007" userDrawn="1">
          <p15:clr>
            <a:srgbClr val="A4A3A4"/>
          </p15:clr>
        </p15:guide>
        <p15:guide id="13" pos="6709" userDrawn="1">
          <p15:clr>
            <a:srgbClr val="A4A3A4"/>
          </p15:clr>
        </p15:guide>
        <p15:guide id="14" pos="6152" userDrawn="1">
          <p15:clr>
            <a:srgbClr val="A4A3A4"/>
          </p15:clr>
        </p15:guide>
        <p15:guide id="15" pos="3983" userDrawn="1">
          <p15:clr>
            <a:srgbClr val="A4A3A4"/>
          </p15:clr>
        </p15:guide>
        <p15:guide id="16" pos="527" userDrawn="1">
          <p15:clr>
            <a:srgbClr val="A4A3A4"/>
          </p15:clr>
        </p15:guide>
        <p15:guide id="17" pos="7151"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F5AB1C69-6EDB-4FF4-983F-18BD219EF322}"/>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howGuides="1">
      <p:cViewPr>
        <p:scale>
          <a:sx n="65" d="100"/>
          <a:sy n="65" d="100"/>
        </p:scale>
        <p:origin x="724" y="32"/>
      </p:cViewPr>
      <p:guideLst>
        <p:guide orient="horz" pos="2160"/>
        <p:guide orient="horz" pos="1008"/>
        <p:guide orient="horz" pos="3792"/>
        <p:guide orient="horz" pos="1141"/>
        <p:guide orient="horz" pos="3360"/>
        <p:guide orient="horz" pos="3072"/>
        <p:guide orient="horz" pos="864"/>
        <p:guide orient="horz" pos="528"/>
        <p:guide orient="horz" pos="2784"/>
        <p:guide pos="3839"/>
        <p:guide pos="959"/>
        <p:guide pos="7007"/>
        <p:guide pos="6709"/>
        <p:guide pos="6152"/>
        <p:guide pos="3983"/>
        <p:guide pos="527"/>
        <p:guide pos="7151"/>
      </p:guideLst>
    </p:cSldViewPr>
  </p:slideViewPr>
  <p:notesTextViewPr>
    <p:cViewPr>
      <p:scale>
        <a:sx n="1" d="1"/>
        <a:sy n="1" d="1"/>
      </p:scale>
      <p:origin x="0" y="0"/>
    </p:cViewPr>
  </p:notesTextViewPr>
  <p:notesViewPr>
    <p:cSldViewPr>
      <p:cViewPr varScale="1">
        <p:scale>
          <a:sx n="84" d="100"/>
          <a:sy n="84" d="100"/>
        </p:scale>
        <p:origin x="1002" y="6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8" Type="http://schemas.openxmlformats.org/officeDocument/2006/relationships/tableStyles" Target="tableStyles.xml"/><Relationship Id="rId27" Type="http://schemas.openxmlformats.org/officeDocument/2006/relationships/viewProps" Target="viewProps.xml"/><Relationship Id="rId26" Type="http://schemas.openxmlformats.org/officeDocument/2006/relationships/presProps" Target="presProps.xml"/><Relationship Id="rId25" Type="http://schemas.openxmlformats.org/officeDocument/2006/relationships/handoutMaster" Target="handoutMasters/handoutMaster1.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04A8D02-4E65-4CCD-8312-4AB164C6C77D}" type="datetimeFigureOut">
              <a:rPr lang="en-US"/>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C119DBA-4540-49B3-8FA9-6259387ECF9E}" type="slidenum">
              <a:rPr/>
            </a:fld>
            <a:endParaRP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7A755D9-D361-47B8-9652-3B4EA9776CE5}" type="datetimeFigureOut">
              <a:rPr lang="en-US"/>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3B36274-F2B9-4C45-BBB4-0EDF4CD651A7}" type="slidenum">
              <a:rPr/>
            </a:fld>
            <a:endParaRP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3B36274-F2B9-4C45-BBB4-0EDF4CD651A7}" type="slidenum">
              <a:rPr lang="en-US"/>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3B36274-F2B9-4C45-BBB4-0EDF4CD651A7}" type="slidenum">
              <a:rPr lang="en-US"/>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3B36274-F2B9-4C45-BBB4-0EDF4CD651A7}" type="slidenum">
              <a:rPr lang="en-US"/>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3B36274-F2B9-4C45-BBB4-0EDF4CD651A7}" type="slidenum">
              <a:rPr lang="en-US"/>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3B36274-F2B9-4C45-BBB4-0EDF4CD651A7}" type="slidenum">
              <a:rPr lang="en-US"/>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3B36274-F2B9-4C45-BBB4-0EDF4CD651A7}" type="slidenum">
              <a:rPr lang="en-US"/>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3B36274-F2B9-4C45-BBB4-0EDF4CD651A7}" type="slidenum">
              <a:rPr lang="en-US"/>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3B36274-F2B9-4C45-BBB4-0EDF4CD651A7}" type="slidenum">
              <a:rPr lang="en-US"/>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3B36274-F2B9-4C45-BBB4-0EDF4CD651A7}" type="slidenum">
              <a:rPr lang="en-US"/>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3B36274-F2B9-4C45-BBB4-0EDF4CD651A7}" type="slidenum">
              <a:rPr lang="en-US"/>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3B36274-F2B9-4C45-BBB4-0EDF4CD651A7}" type="slidenum">
              <a:rPr lang="en-US"/>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3B36274-F2B9-4C45-BBB4-0EDF4CD651A7}" type="slidenum">
              <a:rPr lang="en-US"/>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3B36274-F2B9-4C45-BBB4-0EDF4CD651A7}" type="slidenum">
              <a:rPr lang="en-US"/>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3B36274-F2B9-4C45-BBB4-0EDF4CD651A7}" type="slidenum">
              <a:rPr lang="en-US"/>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3B36274-F2B9-4C45-BBB4-0EDF4CD651A7}" type="slidenum">
              <a:rPr lang="en-US"/>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3B36274-F2B9-4C45-BBB4-0EDF4CD651A7}" type="slidenum">
              <a:rPr lang="en-US"/>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3B36274-F2B9-4C45-BBB4-0EDF4CD651A7}" type="slidenum">
              <a:rPr lang="en-US"/>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3B36274-F2B9-4C45-BBB4-0EDF4CD651A7}" type="slidenum">
              <a:rPr lang="en-US"/>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3B36274-F2B9-4C45-BBB4-0EDF4CD651A7}" type="slidenum">
              <a:rPr lang="en-US"/>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3B36274-F2B9-4C45-BBB4-0EDF4CD651A7}" type="slidenum">
              <a:rPr lang="en-US"/>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bwMode="auto">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2413" y="1371600"/>
            <a:ext cx="9144000" cy="3505200"/>
          </a:xfrm>
        </p:spPr>
        <p:txBody>
          <a:bodyPr>
            <a:noAutofit/>
          </a:bodyPr>
          <a:lstStyle>
            <a:lvl1pPr>
              <a:defRPr sz="7200"/>
            </a:lvl1pPr>
          </a:lstStyle>
          <a:p>
            <a:r>
              <a:rPr lang="en-US"/>
              <a:t>Click to edit Master title style</a:t>
            </a:r>
            <a:endParaRPr lang="en-US"/>
          </a:p>
        </p:txBody>
      </p:sp>
      <p:sp>
        <p:nvSpPr>
          <p:cNvPr id="3" name="Subtitle 2"/>
          <p:cNvSpPr>
            <a:spLocks noGrp="1"/>
          </p:cNvSpPr>
          <p:nvPr>
            <p:ph type="subTitle" idx="1"/>
          </p:nvPr>
        </p:nvSpPr>
        <p:spPr>
          <a:xfrm>
            <a:off x="1522413" y="4953000"/>
            <a:ext cx="8229600" cy="1066800"/>
          </a:xfrm>
        </p:spPr>
        <p:txBody>
          <a:bodyPr>
            <a:normAutofit/>
          </a:bodyPr>
          <a:lstStyle>
            <a:lvl1pPr marL="0" indent="0" algn="l">
              <a:spcBef>
                <a:spcPts val="0"/>
              </a:spcBef>
              <a:buNone/>
              <a:defRPr sz="24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5" name="Footer Placeholder 3"/>
          <p:cNvSpPr>
            <a:spLocks noGrp="1"/>
          </p:cNvSpPr>
          <p:nvPr>
            <p:ph type="ftr" sz="quarter" idx="11"/>
          </p:nvPr>
        </p:nvSpPr>
        <p:spPr/>
        <p:txBody>
          <a:bodyPr/>
          <a:lstStyle/>
          <a:p>
            <a:endParaRPr dirty="0"/>
          </a:p>
        </p:txBody>
      </p:sp>
      <p:sp>
        <p:nvSpPr>
          <p:cNvPr id="4" name="Date Placeholder 4"/>
          <p:cNvSpPr>
            <a:spLocks noGrp="1"/>
          </p:cNvSpPr>
          <p:nvPr>
            <p:ph type="dt" sz="half" idx="10"/>
          </p:nvPr>
        </p:nvSpPr>
        <p:spPr/>
        <p:txBody>
          <a:bodyPr/>
          <a:lstStyle/>
          <a:p>
            <a:fld id="{83829175-527E-46A3-863C-1BB1F163B849}" type="datetimeFigureOut">
              <a:rPr lang="en-US"/>
            </a:fld>
            <a:endParaRPr dirty="0"/>
          </a:p>
        </p:txBody>
      </p:sp>
      <p:sp>
        <p:nvSpPr>
          <p:cNvPr id="6" name="Slide Number Placeholder 5"/>
          <p:cNvSpPr>
            <a:spLocks noGrp="1"/>
          </p:cNvSpPr>
          <p:nvPr>
            <p:ph type="sldNum" sz="quarter" idx="12"/>
          </p:nvPr>
        </p:nvSpPr>
        <p:spPr/>
        <p:txBody>
          <a:bodyPr/>
          <a:lstStyle/>
          <a:p>
            <a:fld id="{E5137D0E-4A4F-4307-8994-C1891D747D59}" type="slidenum">
              <a:rPr/>
            </a:fld>
            <a:endParaRPr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lvl5pPr>
              <a:defRPr/>
            </a:lvl5pPr>
            <a:lvl6pPr>
              <a:defRPr baseline="0"/>
            </a:lvl6pPr>
            <a:lvl7pPr>
              <a:defRPr baseline="0"/>
            </a:lvl7pPr>
            <a:lvl8pPr>
              <a:defRPr baseline="0"/>
            </a:lvl8pPr>
            <a:lvl9pPr>
              <a:defRPr baseline="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Footer Placeholder 3"/>
          <p:cNvSpPr>
            <a:spLocks noGrp="1"/>
          </p:cNvSpPr>
          <p:nvPr>
            <p:ph type="ftr" sz="quarter" idx="11"/>
          </p:nvPr>
        </p:nvSpPr>
        <p:spPr/>
        <p:txBody>
          <a:bodyPr/>
          <a:lstStyle/>
          <a:p>
            <a:endParaRPr dirty="0"/>
          </a:p>
        </p:txBody>
      </p:sp>
      <p:sp>
        <p:nvSpPr>
          <p:cNvPr id="4" name="Date Placeholder 4"/>
          <p:cNvSpPr>
            <a:spLocks noGrp="1"/>
          </p:cNvSpPr>
          <p:nvPr>
            <p:ph type="dt" sz="half" idx="10"/>
          </p:nvPr>
        </p:nvSpPr>
        <p:spPr/>
        <p:txBody>
          <a:bodyPr/>
          <a:lstStyle/>
          <a:p>
            <a:fld id="{83829175-527E-46A3-863C-1BB1F163B849}" type="datetimeFigureOut">
              <a:rPr lang="en-US"/>
            </a:fld>
            <a:endParaRPr lang="en-US"/>
          </a:p>
        </p:txBody>
      </p:sp>
      <p:sp>
        <p:nvSpPr>
          <p:cNvPr id="6" name="Slide Number Placeholder 5"/>
          <p:cNvSpPr>
            <a:spLocks noGrp="1"/>
          </p:cNvSpPr>
          <p:nvPr>
            <p:ph type="sldNum" sz="quarter" idx="12"/>
          </p:nvPr>
        </p:nvSpPr>
        <p:spPr/>
        <p:txBody>
          <a:bodyPr/>
          <a:lstStyle/>
          <a:p>
            <a:fld id="{E5137D0E-4A4F-4307-8994-C1891D747D59}" type="slidenum">
              <a:rPr/>
            </a:fld>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52012" y="533400"/>
            <a:ext cx="1371600" cy="5592764"/>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1522411" y="533400"/>
            <a:ext cx="8077201" cy="5592764"/>
          </a:xfrm>
        </p:spPr>
        <p:txBody>
          <a:bodyPr vert="eaVert"/>
          <a:lstStyle>
            <a:lvl5pPr>
              <a:defRPr/>
            </a:lvl5pPr>
            <a:lvl6pPr>
              <a:defRPr/>
            </a:lvl6pPr>
            <a:lvl7pPr>
              <a:defRPr/>
            </a:lvl7pPr>
            <a:lvl8pPr>
              <a:defRPr/>
            </a:lvl8pPr>
            <a:lvl9pPr>
              <a:defRPr/>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Footer Placeholder 3"/>
          <p:cNvSpPr>
            <a:spLocks noGrp="1"/>
          </p:cNvSpPr>
          <p:nvPr>
            <p:ph type="ftr" sz="quarter" idx="11"/>
          </p:nvPr>
        </p:nvSpPr>
        <p:spPr/>
        <p:txBody>
          <a:bodyPr/>
          <a:lstStyle/>
          <a:p/>
        </p:txBody>
      </p:sp>
      <p:sp>
        <p:nvSpPr>
          <p:cNvPr id="4" name="Date Placeholder 4"/>
          <p:cNvSpPr>
            <a:spLocks noGrp="1"/>
          </p:cNvSpPr>
          <p:nvPr>
            <p:ph type="dt" sz="half" idx="10"/>
          </p:nvPr>
        </p:nvSpPr>
        <p:spPr/>
        <p:txBody>
          <a:bodyPr/>
          <a:lstStyle/>
          <a:p>
            <a:fld id="{83829175-527E-46A3-863C-1BB1F163B849}" type="datetimeFigureOut">
              <a:rPr lang="en-US"/>
            </a:fld>
            <a:endParaRPr lang="en-US"/>
          </a:p>
        </p:txBody>
      </p:sp>
      <p:sp>
        <p:nvSpPr>
          <p:cNvPr id="6" name="Slide Number Placeholder 5"/>
          <p:cNvSpPr>
            <a:spLocks noGrp="1"/>
          </p:cNvSpPr>
          <p:nvPr>
            <p:ph type="sldNum" sz="quarter" idx="12"/>
          </p:nvPr>
        </p:nvSpPr>
        <p:spPr/>
        <p:txBody>
          <a:bodyPr/>
          <a:lstStyle/>
          <a:p>
            <a:fld id="{E5137D0E-4A4F-4307-8994-C1891D747D59}" type="slidenum">
              <a:rPr/>
            </a:fld>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p:txBody>
          <a:bodyPr/>
          <a:lstStyle>
            <a:lvl5pPr>
              <a:defRPr/>
            </a:lvl5pPr>
            <a:lvl6pPr>
              <a:defRPr baseline="0"/>
            </a:lvl6pPr>
            <a:lvl7pPr>
              <a:defRPr baseline="0"/>
            </a:lvl7pPr>
            <a:lvl8pPr>
              <a:defRPr baseline="0"/>
            </a:lvl8pPr>
            <a:lvl9pPr>
              <a:defRPr baseline="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Footer Placeholder 3"/>
          <p:cNvSpPr>
            <a:spLocks noGrp="1"/>
          </p:cNvSpPr>
          <p:nvPr>
            <p:ph type="ftr" sz="quarter" idx="11"/>
          </p:nvPr>
        </p:nvSpPr>
        <p:spPr/>
        <p:txBody>
          <a:bodyPr/>
          <a:lstStyle/>
          <a:p>
            <a:endParaRPr dirty="0"/>
          </a:p>
        </p:txBody>
      </p:sp>
      <p:sp>
        <p:nvSpPr>
          <p:cNvPr id="4" name="Date Placeholder 4"/>
          <p:cNvSpPr>
            <a:spLocks noGrp="1"/>
          </p:cNvSpPr>
          <p:nvPr>
            <p:ph type="dt" sz="half" idx="10"/>
          </p:nvPr>
        </p:nvSpPr>
        <p:spPr/>
        <p:txBody>
          <a:bodyPr/>
          <a:lstStyle/>
          <a:p>
            <a:fld id="{83829175-527E-46A3-863C-1BB1F163B849}" type="datetimeFigureOut">
              <a:rPr lang="en-US"/>
            </a:fld>
            <a:endParaRPr dirty="0"/>
          </a:p>
        </p:txBody>
      </p:sp>
      <p:sp>
        <p:nvSpPr>
          <p:cNvPr id="6" name="Slide Number Placeholder 5"/>
          <p:cNvSpPr>
            <a:spLocks noGrp="1"/>
          </p:cNvSpPr>
          <p:nvPr>
            <p:ph type="sldNum" sz="quarter" idx="12"/>
          </p:nvPr>
        </p:nvSpPr>
        <p:spPr/>
        <p:txBody>
          <a:bodyPr/>
          <a:lstStyle/>
          <a:p>
            <a:fld id="{E5137D0E-4A4F-4307-8994-C1891D747D59}" type="slidenum">
              <a:rPr/>
            </a:fld>
            <a:endParaRPr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bwMode="auto">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522414" y="2514601"/>
            <a:ext cx="9144000" cy="2819400"/>
          </a:xfrm>
        </p:spPr>
        <p:txBody>
          <a:bodyPr anchor="b">
            <a:noAutofit/>
          </a:bodyPr>
          <a:lstStyle>
            <a:lvl1pPr algn="l">
              <a:defRPr sz="6600" b="0" i="0" cap="none" baseline="0"/>
            </a:lvl1pPr>
          </a:lstStyle>
          <a:p>
            <a:r>
              <a:rPr lang="en-US"/>
              <a:t>Click to edit Master title style</a:t>
            </a:r>
            <a:endParaRPr dirty="0"/>
          </a:p>
        </p:txBody>
      </p:sp>
      <p:sp>
        <p:nvSpPr>
          <p:cNvPr id="3" name="Text Placeholder 2"/>
          <p:cNvSpPr>
            <a:spLocks noGrp="1"/>
          </p:cNvSpPr>
          <p:nvPr>
            <p:ph type="body" idx="1"/>
          </p:nvPr>
        </p:nvSpPr>
        <p:spPr>
          <a:xfrm>
            <a:off x="1522413" y="990600"/>
            <a:ext cx="8229600" cy="1143000"/>
          </a:xfrm>
        </p:spPr>
        <p:txBody>
          <a:bodyPr anchor="t">
            <a:normAutofit/>
          </a:bodyPr>
          <a:lstStyle>
            <a:lvl1pPr marL="0" indent="0">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5" name="Footer Placeholder 3"/>
          <p:cNvSpPr>
            <a:spLocks noGrp="1"/>
          </p:cNvSpPr>
          <p:nvPr>
            <p:ph type="ftr" sz="quarter" idx="11"/>
          </p:nvPr>
        </p:nvSpPr>
        <p:spPr/>
        <p:txBody>
          <a:bodyPr/>
          <a:lstStyle/>
          <a:p>
            <a:endParaRPr dirty="0"/>
          </a:p>
        </p:txBody>
      </p:sp>
      <p:sp>
        <p:nvSpPr>
          <p:cNvPr id="4" name="Date Placeholder 4"/>
          <p:cNvSpPr>
            <a:spLocks noGrp="1"/>
          </p:cNvSpPr>
          <p:nvPr>
            <p:ph type="dt" sz="half" idx="10"/>
          </p:nvPr>
        </p:nvSpPr>
        <p:spPr/>
        <p:txBody>
          <a:bodyPr/>
          <a:lstStyle/>
          <a:p>
            <a:fld id="{83829175-527E-46A3-863C-1BB1F163B849}" type="datetimeFigureOut">
              <a:rPr lang="en-US"/>
            </a:fld>
            <a:endParaRPr dirty="0"/>
          </a:p>
        </p:txBody>
      </p:sp>
      <p:sp>
        <p:nvSpPr>
          <p:cNvPr id="6" name="Slide Number Placeholder 5"/>
          <p:cNvSpPr>
            <a:spLocks noGrp="1"/>
          </p:cNvSpPr>
          <p:nvPr>
            <p:ph type="sldNum" sz="quarter" idx="12"/>
          </p:nvPr>
        </p:nvSpPr>
        <p:spPr/>
        <p:txBody>
          <a:bodyPr/>
          <a:lstStyle/>
          <a:p>
            <a:fld id="{E5137D0E-4A4F-4307-8994-C1891D747D59}" type="slidenum">
              <a:rPr/>
            </a:fld>
            <a:endParaRPr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522414" y="533400"/>
            <a:ext cx="9601200" cy="1143000"/>
          </a:xfrm>
        </p:spPr>
        <p:txBody>
          <a:bodyPr/>
          <a:lstStyle/>
          <a:p>
            <a:r>
              <a:rPr lang="en-US"/>
              <a:t>Click to edit Master title style</a:t>
            </a:r>
            <a:endParaRPr lang="en-US"/>
          </a:p>
        </p:txBody>
      </p:sp>
      <p:sp>
        <p:nvSpPr>
          <p:cNvPr id="3" name="Content Placeholder 2"/>
          <p:cNvSpPr>
            <a:spLocks noGrp="1"/>
          </p:cNvSpPr>
          <p:nvPr>
            <p:ph sz="half" idx="1"/>
          </p:nvPr>
        </p:nvSpPr>
        <p:spPr>
          <a:xfrm>
            <a:off x="1522414" y="1828800"/>
            <a:ext cx="4645152" cy="4191000"/>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6475412" y="1828800"/>
            <a:ext cx="4648201" cy="4191000"/>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4"/>
          <p:cNvSpPr>
            <a:spLocks noGrp="1"/>
          </p:cNvSpPr>
          <p:nvPr>
            <p:ph type="ftr" sz="quarter" idx="11"/>
          </p:nvPr>
        </p:nvSpPr>
        <p:spPr/>
        <p:txBody>
          <a:bodyPr/>
          <a:lstStyle/>
          <a:p>
            <a:endParaRPr dirty="0"/>
          </a:p>
        </p:txBody>
      </p:sp>
      <p:sp>
        <p:nvSpPr>
          <p:cNvPr id="5" name="Date Placeholder 5"/>
          <p:cNvSpPr>
            <a:spLocks noGrp="1"/>
          </p:cNvSpPr>
          <p:nvPr>
            <p:ph type="dt" sz="half" idx="10"/>
          </p:nvPr>
        </p:nvSpPr>
        <p:spPr/>
        <p:txBody>
          <a:bodyPr/>
          <a:lstStyle/>
          <a:p>
            <a:fld id="{83829175-527E-46A3-863C-1BB1F163B849}" type="datetimeFigureOut">
              <a:rPr lang="en-US"/>
            </a:fld>
            <a:endParaRPr lang="en-US"/>
          </a:p>
        </p:txBody>
      </p:sp>
      <p:sp>
        <p:nvSpPr>
          <p:cNvPr id="7" name="Slide Number Placeholder 6"/>
          <p:cNvSpPr>
            <a:spLocks noGrp="1"/>
          </p:cNvSpPr>
          <p:nvPr>
            <p:ph type="sldNum" sz="quarter" idx="12"/>
          </p:nvPr>
        </p:nvSpPr>
        <p:spPr/>
        <p:txBody>
          <a:bodyPr/>
          <a:lstStyle/>
          <a:p>
            <a:fld id="{E5137D0E-4A4F-4307-8994-C1891D747D59}" type="slidenum">
              <a:rPr/>
            </a:fld>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522414" y="533400"/>
            <a:ext cx="9601200" cy="1143000"/>
          </a:xfrm>
        </p:spPr>
        <p:txBody>
          <a:bodyPr/>
          <a:lstStyle>
            <a:lvl1pPr>
              <a:defRPr/>
            </a:lvl1pPr>
          </a:lstStyle>
          <a:p>
            <a:r>
              <a:rPr lang="en-US"/>
              <a:t>Click to edit Master title style</a:t>
            </a:r>
            <a:endParaRPr lang="en-US"/>
          </a:p>
        </p:txBody>
      </p:sp>
      <p:sp>
        <p:nvSpPr>
          <p:cNvPr id="3" name="Text Placeholder 2"/>
          <p:cNvSpPr>
            <a:spLocks noGrp="1"/>
          </p:cNvSpPr>
          <p:nvPr>
            <p:ph type="body" idx="1"/>
          </p:nvPr>
        </p:nvSpPr>
        <p:spPr>
          <a:xfrm>
            <a:off x="1522414" y="1828800"/>
            <a:ext cx="4645152" cy="762000"/>
          </a:xfrm>
        </p:spPr>
        <p:txBody>
          <a:bodyPr anchor="ctr"/>
          <a:lstStyle>
            <a:lvl1pPr marL="0" indent="0">
              <a:spcBef>
                <a:spcPts val="0"/>
              </a:spcBef>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1522414" y="2667000"/>
            <a:ext cx="4645152" cy="3352800"/>
          </a:xfrm>
        </p:spPr>
        <p:txBody>
          <a:bodyPr>
            <a:normAutofit/>
          </a:bodyPr>
          <a:lstStyle>
            <a:lvl1pPr>
              <a:defRPr sz="2000"/>
            </a:lvl1pPr>
            <a:lvl2pPr>
              <a:defRPr sz="1800"/>
            </a:lvl2pPr>
            <a:lvl3pPr>
              <a:defRPr sz="1600"/>
            </a:lvl3pPr>
            <a:lvl4pPr>
              <a:defRPr sz="1400"/>
            </a:lvl4pPr>
            <a:lvl5pPr>
              <a:defRPr sz="1400"/>
            </a:lvl5pPr>
            <a:lvl6pPr>
              <a:defRPr sz="1400" baseline="0"/>
            </a:lvl6pPr>
            <a:lvl7pPr>
              <a:defRPr sz="1400" baseline="0"/>
            </a:lvl7pPr>
            <a:lvl8pPr>
              <a:defRPr sz="1400" baseline="0"/>
            </a:lvl8pPr>
            <a:lvl9pPr>
              <a:defRPr sz="1400" baseline="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6478462" y="1828800"/>
            <a:ext cx="4645152" cy="762000"/>
          </a:xfrm>
        </p:spPr>
        <p:txBody>
          <a:bodyPr anchor="ctr"/>
          <a:lstStyle>
            <a:lvl1pPr marL="0" indent="0">
              <a:spcBef>
                <a:spcPts val="0"/>
              </a:spcBef>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478462" y="2667000"/>
            <a:ext cx="4645152" cy="3352800"/>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8" name="Footer Placeholder 6"/>
          <p:cNvSpPr>
            <a:spLocks noGrp="1"/>
          </p:cNvSpPr>
          <p:nvPr>
            <p:ph type="ftr" sz="quarter" idx="11"/>
          </p:nvPr>
        </p:nvSpPr>
        <p:spPr/>
        <p:txBody>
          <a:bodyPr/>
          <a:lstStyle/>
          <a:p>
            <a:endParaRPr dirty="0"/>
          </a:p>
        </p:txBody>
      </p:sp>
      <p:sp>
        <p:nvSpPr>
          <p:cNvPr id="7" name="Date Placeholder 7"/>
          <p:cNvSpPr>
            <a:spLocks noGrp="1"/>
          </p:cNvSpPr>
          <p:nvPr>
            <p:ph type="dt" sz="half" idx="10"/>
          </p:nvPr>
        </p:nvSpPr>
        <p:spPr/>
        <p:txBody>
          <a:bodyPr/>
          <a:lstStyle/>
          <a:p>
            <a:fld id="{83829175-527E-46A3-863C-1BB1F163B849}" type="datetimeFigureOut">
              <a:rPr lang="en-US"/>
            </a:fld>
            <a:endParaRPr dirty="0"/>
          </a:p>
        </p:txBody>
      </p:sp>
      <p:sp>
        <p:nvSpPr>
          <p:cNvPr id="9" name="Slide Number Placeholder 8"/>
          <p:cNvSpPr>
            <a:spLocks noGrp="1"/>
          </p:cNvSpPr>
          <p:nvPr>
            <p:ph type="sldNum" sz="quarter" idx="12"/>
          </p:nvPr>
        </p:nvSpPr>
        <p:spPr/>
        <p:txBody>
          <a:bodyPr/>
          <a:lstStyle/>
          <a:p>
            <a:fld id="{E5137D0E-4A4F-4307-8994-C1891D747D59}" type="slidenum">
              <a:rPr/>
            </a:fld>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4" name="Footer Placeholder 2"/>
          <p:cNvSpPr>
            <a:spLocks noGrp="1"/>
          </p:cNvSpPr>
          <p:nvPr>
            <p:ph type="ftr" sz="quarter" idx="11"/>
          </p:nvPr>
        </p:nvSpPr>
        <p:spPr/>
        <p:txBody>
          <a:bodyPr/>
          <a:lstStyle/>
          <a:p>
            <a:endParaRPr dirty="0"/>
          </a:p>
        </p:txBody>
      </p:sp>
      <p:sp>
        <p:nvSpPr>
          <p:cNvPr id="3" name="Date Placeholder 3"/>
          <p:cNvSpPr>
            <a:spLocks noGrp="1"/>
          </p:cNvSpPr>
          <p:nvPr>
            <p:ph type="dt" sz="half" idx="10"/>
          </p:nvPr>
        </p:nvSpPr>
        <p:spPr/>
        <p:txBody>
          <a:bodyPr/>
          <a:lstStyle/>
          <a:p>
            <a:fld id="{83829175-527E-46A3-863C-1BB1F163B849}" type="datetimeFigureOut">
              <a:rPr lang="en-US"/>
            </a:fld>
            <a:endParaRPr lang="en-US"/>
          </a:p>
        </p:txBody>
      </p:sp>
      <p:sp>
        <p:nvSpPr>
          <p:cNvPr id="5" name="Slide Number Placeholder 4"/>
          <p:cNvSpPr>
            <a:spLocks noGrp="1"/>
          </p:cNvSpPr>
          <p:nvPr>
            <p:ph type="sldNum" sz="quarter" idx="12"/>
          </p:nvPr>
        </p:nvSpPr>
        <p:spPr/>
        <p:txBody>
          <a:bodyPr/>
          <a:lstStyle/>
          <a:p>
            <a:fld id="{E5137D0E-4A4F-4307-8994-C1891D747D59}" type="slidenum">
              <a:rPr/>
            </a:fld>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bg bwMode="auto">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Footer Placeholder 1"/>
          <p:cNvSpPr>
            <a:spLocks noGrp="1"/>
          </p:cNvSpPr>
          <p:nvPr>
            <p:ph type="ftr" sz="quarter" idx="11"/>
          </p:nvPr>
        </p:nvSpPr>
        <p:spPr/>
        <p:txBody>
          <a:bodyPr/>
          <a:lstStyle/>
          <a:p/>
        </p:txBody>
      </p:sp>
      <p:sp>
        <p:nvSpPr>
          <p:cNvPr id="2" name="Date Placeholder 2"/>
          <p:cNvSpPr>
            <a:spLocks noGrp="1"/>
          </p:cNvSpPr>
          <p:nvPr>
            <p:ph type="dt" sz="half" idx="10"/>
          </p:nvPr>
        </p:nvSpPr>
        <p:spPr/>
        <p:txBody>
          <a:bodyPr/>
          <a:lstStyle/>
          <a:p>
            <a:fld id="{83829175-527E-46A3-863C-1BB1F163B849}" type="datetimeFigureOut">
              <a:rPr lang="en-US"/>
            </a:fld>
            <a:endParaRPr lang="en-US"/>
          </a:p>
        </p:txBody>
      </p:sp>
      <p:sp>
        <p:nvSpPr>
          <p:cNvPr id="4" name="Slide Number Placeholder 3"/>
          <p:cNvSpPr>
            <a:spLocks noGrp="1"/>
          </p:cNvSpPr>
          <p:nvPr>
            <p:ph type="sldNum" sz="quarter" idx="12"/>
          </p:nvPr>
        </p:nvSpPr>
        <p:spPr/>
        <p:txBody>
          <a:bodyPr/>
          <a:lstStyle/>
          <a:p>
            <a:fld id="{E5137D0E-4A4F-4307-8994-C1891D747D59}" type="slidenum">
              <a:rPr/>
            </a:fld>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bg bwMode="auto">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6613" y="2590800"/>
            <a:ext cx="3276599" cy="1924050"/>
          </a:xfrm>
        </p:spPr>
        <p:txBody>
          <a:bodyPr anchor="b">
            <a:normAutofit/>
          </a:bodyPr>
          <a:lstStyle>
            <a:lvl1pPr algn="l">
              <a:defRPr sz="3200" b="0"/>
            </a:lvl1pPr>
          </a:lstStyle>
          <a:p>
            <a:r>
              <a:rPr lang="en-US"/>
              <a:t>Click to edit Master title style</a:t>
            </a:r>
            <a:endParaRPr dirty="0"/>
          </a:p>
        </p:txBody>
      </p:sp>
      <p:sp>
        <p:nvSpPr>
          <p:cNvPr id="4" name="Text Placeholder 2"/>
          <p:cNvSpPr>
            <a:spLocks noGrp="1"/>
          </p:cNvSpPr>
          <p:nvPr>
            <p:ph type="body" sz="half" idx="2"/>
          </p:nvPr>
        </p:nvSpPr>
        <p:spPr>
          <a:xfrm>
            <a:off x="836613" y="4648200"/>
            <a:ext cx="3276599" cy="1371600"/>
          </a:xfrm>
        </p:spPr>
        <p:txBody>
          <a:bodyPr>
            <a:normAutofit/>
          </a:bodyPr>
          <a:lstStyle>
            <a:lvl1pPr marL="0" indent="0">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3" name="Content Placeholder 3"/>
          <p:cNvSpPr>
            <a:spLocks noGrp="1"/>
          </p:cNvSpPr>
          <p:nvPr>
            <p:ph idx="1"/>
          </p:nvPr>
        </p:nvSpPr>
        <p:spPr>
          <a:xfrm>
            <a:off x="5180012" y="838200"/>
            <a:ext cx="6172201" cy="5181600"/>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dirty="0"/>
          </a:p>
        </p:txBody>
      </p:sp>
      <p:sp>
        <p:nvSpPr>
          <p:cNvPr id="9" name="Footer Placeholder 4"/>
          <p:cNvSpPr>
            <a:spLocks noGrp="1"/>
          </p:cNvSpPr>
          <p:nvPr>
            <p:ph type="ftr" sz="quarter" idx="11"/>
          </p:nvPr>
        </p:nvSpPr>
        <p:spPr/>
        <p:txBody>
          <a:bodyPr/>
          <a:lstStyle/>
          <a:p>
            <a:endParaRPr dirty="0"/>
          </a:p>
        </p:txBody>
      </p:sp>
      <p:sp>
        <p:nvSpPr>
          <p:cNvPr id="8" name="Date Placeholder 5"/>
          <p:cNvSpPr>
            <a:spLocks noGrp="1"/>
          </p:cNvSpPr>
          <p:nvPr>
            <p:ph type="dt" sz="half" idx="10"/>
          </p:nvPr>
        </p:nvSpPr>
        <p:spPr/>
        <p:txBody>
          <a:bodyPr/>
          <a:lstStyle/>
          <a:p>
            <a:fld id="{83829175-527E-46A3-863C-1BB1F163B849}" type="datetimeFigureOut">
              <a:rPr lang="en-US"/>
            </a:fld>
            <a:endParaRPr dirty="0"/>
          </a:p>
        </p:txBody>
      </p:sp>
      <p:sp>
        <p:nvSpPr>
          <p:cNvPr id="10" name="Slide Number Placeholder 6"/>
          <p:cNvSpPr>
            <a:spLocks noGrp="1"/>
          </p:cNvSpPr>
          <p:nvPr>
            <p:ph type="sldNum" sz="quarter" idx="12"/>
          </p:nvPr>
        </p:nvSpPr>
        <p:spPr/>
        <p:txBody>
          <a:bodyPr/>
          <a:lstStyle/>
          <a:p>
            <a:fld id="{E5137D0E-4A4F-4307-8994-C1891D747D59}" type="slidenum">
              <a:rPr/>
            </a:fld>
            <a:endParaRPr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bwMode="auto">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6613" y="2590800"/>
            <a:ext cx="3276599" cy="1924050"/>
          </a:xfrm>
        </p:spPr>
        <p:txBody>
          <a:bodyPr anchor="b">
            <a:normAutofit/>
          </a:bodyPr>
          <a:lstStyle>
            <a:lvl1pPr algn="l">
              <a:defRPr sz="3200" b="0"/>
            </a:lvl1pPr>
          </a:lstStyle>
          <a:p>
            <a:r>
              <a:rPr lang="en-US"/>
              <a:t>Click to edit Master title style</a:t>
            </a:r>
            <a:endParaRPr lang="en-US"/>
          </a:p>
        </p:txBody>
      </p:sp>
      <p:sp>
        <p:nvSpPr>
          <p:cNvPr id="4" name="Text Placeholder 2"/>
          <p:cNvSpPr>
            <a:spLocks noGrp="1"/>
          </p:cNvSpPr>
          <p:nvPr>
            <p:ph type="body" sz="half" idx="2"/>
          </p:nvPr>
        </p:nvSpPr>
        <p:spPr>
          <a:xfrm>
            <a:off x="836613" y="4648200"/>
            <a:ext cx="3276599" cy="1371600"/>
          </a:xfrm>
        </p:spPr>
        <p:txBody>
          <a:bodyPr>
            <a:normAutofit/>
          </a:bodyPr>
          <a:lstStyle>
            <a:lvl1pPr marL="0" indent="0">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3" name="Picture Placeholder 3"/>
          <p:cNvSpPr>
            <a:spLocks noGrp="1"/>
          </p:cNvSpPr>
          <p:nvPr>
            <p:ph type="pic" idx="1"/>
          </p:nvPr>
        </p:nvSpPr>
        <p:spPr>
          <a:xfrm>
            <a:off x="5484812" y="836610"/>
            <a:ext cx="5867401" cy="5183190"/>
          </a:xfrm>
          <a:solidFill>
            <a:schemeClr val="bg2"/>
          </a:solidFill>
        </p:spPr>
        <p:txBody>
          <a:bodyPr tIns="91440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pic>
        <p:nvPicPr>
          <p:cNvPr id="9" name="Picture 4" descr="An empty placeholder to add an image. Click on the placeholder and select the image that you wish to ad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03812" y="458787"/>
            <a:ext cx="6626225" cy="5938837"/>
          </a:xfrm>
          <a:prstGeom prst="rect">
            <a:avLst/>
          </a:prstGeom>
          <a:noFill/>
          <a:ln>
            <a:noFill/>
          </a:ln>
          <a:effectLst>
            <a:outerShdw blurRad="292100" algn="ctr" rotWithShape="0">
              <a:prstClr val="black">
                <a:alpha val="36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7.jpe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22414" y="533400"/>
            <a:ext cx="9601200" cy="1143000"/>
          </a:xfrm>
          <a:prstGeom prst="rect">
            <a:avLst/>
          </a:prstGeom>
        </p:spPr>
        <p:txBody>
          <a:bodyPr vert="horz" lIns="91440" tIns="45720" rIns="91440" bIns="45720" rtlCol="0" anchor="b">
            <a:normAutofit/>
          </a:bodyPr>
          <a:lstStyle/>
          <a:p>
            <a:r>
              <a:rPr lang="en-US"/>
              <a:t>Click to edit Master title style</a:t>
            </a:r>
            <a:endParaRPr dirty="0"/>
          </a:p>
        </p:txBody>
      </p:sp>
      <p:sp>
        <p:nvSpPr>
          <p:cNvPr id="3" name="Text Placeholder 2"/>
          <p:cNvSpPr>
            <a:spLocks noGrp="1"/>
          </p:cNvSpPr>
          <p:nvPr>
            <p:ph type="body" idx="1"/>
          </p:nvPr>
        </p:nvSpPr>
        <p:spPr>
          <a:xfrm>
            <a:off x="1522414" y="1828800"/>
            <a:ext cx="9601200" cy="4191000"/>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dirty="0"/>
          </a:p>
        </p:txBody>
      </p:sp>
      <p:sp>
        <p:nvSpPr>
          <p:cNvPr id="5" name="Footer Placeholder 3"/>
          <p:cNvSpPr>
            <a:spLocks noGrp="1"/>
          </p:cNvSpPr>
          <p:nvPr>
            <p:ph type="ftr" sz="quarter" idx="3"/>
          </p:nvPr>
        </p:nvSpPr>
        <p:spPr>
          <a:xfrm>
            <a:off x="1517950" y="6172200"/>
            <a:ext cx="6862462" cy="273049"/>
          </a:xfrm>
          <a:prstGeom prst="rect">
            <a:avLst/>
          </a:prstGeom>
        </p:spPr>
        <p:txBody>
          <a:bodyPr vert="horz" lIns="91440" tIns="45720" rIns="91440" bIns="45720" rtlCol="0" anchor="ctr"/>
          <a:lstStyle>
            <a:lvl1pPr algn="l">
              <a:defRPr sz="1100">
                <a:solidFill>
                  <a:schemeClr val="tx1"/>
                </a:solidFill>
              </a:defRPr>
            </a:lvl1pPr>
          </a:lstStyle>
          <a:p>
            <a:endParaRPr lang="en-US" dirty="0"/>
          </a:p>
        </p:txBody>
      </p:sp>
      <p:sp>
        <p:nvSpPr>
          <p:cNvPr id="4" name="Date Placeholder 4"/>
          <p:cNvSpPr>
            <a:spLocks noGrp="1"/>
          </p:cNvSpPr>
          <p:nvPr>
            <p:ph type="dt" sz="half" idx="2"/>
          </p:nvPr>
        </p:nvSpPr>
        <p:spPr>
          <a:xfrm>
            <a:off x="8609012" y="6172200"/>
            <a:ext cx="1320059" cy="273049"/>
          </a:xfrm>
          <a:prstGeom prst="rect">
            <a:avLst/>
          </a:prstGeom>
        </p:spPr>
        <p:txBody>
          <a:bodyPr vert="horz" lIns="91440" tIns="45720" rIns="91440" bIns="45720" rtlCol="0" anchor="ctr"/>
          <a:lstStyle>
            <a:lvl1pPr algn="r">
              <a:defRPr sz="1100">
                <a:solidFill>
                  <a:schemeClr val="tx1"/>
                </a:solidFill>
              </a:defRPr>
            </a:lvl1pPr>
          </a:lstStyle>
          <a:p>
            <a:fld id="{83829175-527E-46A3-863C-1BB1F163B849}" type="datetimeFigureOut">
              <a:rPr lang="en-US" smtClean="0"/>
            </a:fld>
            <a:endParaRPr lang="en-US" dirty="0"/>
          </a:p>
        </p:txBody>
      </p:sp>
      <p:sp>
        <p:nvSpPr>
          <p:cNvPr id="6" name="Slide Number Placeholder 5"/>
          <p:cNvSpPr>
            <a:spLocks noGrp="1"/>
          </p:cNvSpPr>
          <p:nvPr>
            <p:ph type="sldNum" sz="quarter" idx="4"/>
          </p:nvPr>
        </p:nvSpPr>
        <p:spPr>
          <a:xfrm>
            <a:off x="10133012" y="6172200"/>
            <a:ext cx="990601" cy="273049"/>
          </a:xfrm>
          <a:prstGeom prst="rect">
            <a:avLst/>
          </a:prstGeom>
        </p:spPr>
        <p:txBody>
          <a:bodyPr vert="horz" lIns="91440" tIns="45720" rIns="91440" bIns="45720" rtlCol="0" anchor="ctr"/>
          <a:lstStyle>
            <a:lvl1pPr algn="r">
              <a:defRPr sz="1100">
                <a:solidFill>
                  <a:schemeClr val="tx1"/>
                </a:solidFill>
              </a:defRPr>
            </a:lvl1pPr>
          </a:lstStyle>
          <a:p>
            <a:fld id="{E5137D0E-4A4F-4307-8994-C1891D747D59}" type="slidenum">
              <a:rPr lang="en-US" smtClean="0"/>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xStyles>
    <p:titleStyle>
      <a:lvl1pPr algn="l" defTabSz="914400" rtl="0" eaLnBrk="1" latinLnBrk="0" hangingPunct="1">
        <a:lnSpc>
          <a:spcPct val="90000"/>
        </a:lnSpc>
        <a:spcBef>
          <a:spcPct val="0"/>
        </a:spcBef>
        <a:buNone/>
        <a:defRPr sz="3200" kern="1200">
          <a:solidFill>
            <a:schemeClr val="tx1"/>
          </a:solidFill>
          <a:latin typeface="+mj-lt"/>
          <a:ea typeface="+mj-ea"/>
          <a:cs typeface="+mj-cs"/>
        </a:defRPr>
      </a:lvl1pPr>
    </p:titleStyle>
    <p:bodyStyle>
      <a:lvl1pPr marL="224155" indent="-224155" algn="l" defTabSz="914400" rtl="0" eaLnBrk="1" latinLnBrk="0" hangingPunct="1">
        <a:lnSpc>
          <a:spcPct val="90000"/>
        </a:lnSpc>
        <a:spcBef>
          <a:spcPts val="1800"/>
        </a:spcBef>
        <a:buFont typeface="Arial" panose="020B0604020202020204" pitchFamily="34" charset="0"/>
        <a:buChar char="•"/>
        <a:defRPr sz="2000" kern="1200">
          <a:solidFill>
            <a:schemeClr val="tx1"/>
          </a:solidFill>
          <a:latin typeface="+mn-lt"/>
          <a:ea typeface="+mn-ea"/>
          <a:cs typeface="+mn-cs"/>
        </a:defRPr>
      </a:lvl1pPr>
      <a:lvl2pPr marL="502920" indent="-224155" algn="l" defTabSz="914400" rtl="0" eaLnBrk="1" latinLnBrk="0" hangingPunct="1">
        <a:lnSpc>
          <a:spcPct val="90000"/>
        </a:lnSpc>
        <a:spcBef>
          <a:spcPts val="800"/>
        </a:spcBef>
        <a:buFont typeface="Arial" panose="020B0604020202020204" pitchFamily="34" charset="0"/>
        <a:buChar char="–"/>
        <a:defRPr sz="1800" kern="1200">
          <a:solidFill>
            <a:schemeClr val="tx1"/>
          </a:solidFill>
          <a:latin typeface="+mn-lt"/>
          <a:ea typeface="+mn-ea"/>
          <a:cs typeface="+mn-cs"/>
        </a:defRPr>
      </a:lvl2pPr>
      <a:lvl3pPr marL="741680" indent="-17145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3pPr>
      <a:lvl4pPr marL="967105" indent="-173355" algn="l" defTabSz="914400" rtl="0" eaLnBrk="1" latinLnBrk="0" hangingPunct="1">
        <a:lnSpc>
          <a:spcPct val="90000"/>
        </a:lnSpc>
        <a:spcBef>
          <a:spcPts val="600"/>
        </a:spcBef>
        <a:buFont typeface="Arial" panose="020B0604020202020204" pitchFamily="34" charset="0"/>
        <a:buChar char="–"/>
        <a:defRPr sz="1400" kern="1200">
          <a:solidFill>
            <a:schemeClr val="tx1"/>
          </a:solidFill>
          <a:latin typeface="+mn-lt"/>
          <a:ea typeface="+mn-ea"/>
          <a:cs typeface="+mn-cs"/>
        </a:defRPr>
      </a:lvl4pPr>
      <a:lvl5pPr marL="1208405" indent="-173355" algn="l" defTabSz="914400" rtl="0" eaLnBrk="1" latinLnBrk="0" hangingPunct="1">
        <a:lnSpc>
          <a:spcPct val="90000"/>
        </a:lnSpc>
        <a:spcBef>
          <a:spcPts val="600"/>
        </a:spcBef>
        <a:buFont typeface="Arial" panose="020B0604020202020204" pitchFamily="34" charset="0"/>
        <a:buChar char="•"/>
        <a:defRPr sz="1400" kern="1200">
          <a:solidFill>
            <a:schemeClr val="tx1"/>
          </a:solidFill>
          <a:latin typeface="+mn-lt"/>
          <a:ea typeface="+mn-ea"/>
          <a:cs typeface="+mn-cs"/>
        </a:defRPr>
      </a:lvl5pPr>
      <a:lvl6pPr marL="1444625" indent="-173990" algn="l" defTabSz="914400" rtl="0" eaLnBrk="1" latinLnBrk="0" hangingPunct="1">
        <a:lnSpc>
          <a:spcPct val="90000"/>
        </a:lnSpc>
        <a:spcBef>
          <a:spcPts val="600"/>
        </a:spcBef>
        <a:buFont typeface="Arial" panose="020B0604020202020204" pitchFamily="34" charset="0"/>
        <a:buChar char="–"/>
        <a:defRPr sz="1400" kern="1200">
          <a:solidFill>
            <a:schemeClr val="tx1"/>
          </a:solidFill>
          <a:latin typeface="+mn-lt"/>
          <a:ea typeface="+mn-ea"/>
          <a:cs typeface="+mn-cs"/>
        </a:defRPr>
      </a:lvl6pPr>
      <a:lvl7pPr marL="1682750" indent="-173990" algn="l" defTabSz="914400" rtl="0" eaLnBrk="1" latinLnBrk="0" hangingPunct="1">
        <a:lnSpc>
          <a:spcPct val="90000"/>
        </a:lnSpc>
        <a:spcBef>
          <a:spcPts val="600"/>
        </a:spcBef>
        <a:buFont typeface="Arial" panose="020B0604020202020204" pitchFamily="34" charset="0"/>
        <a:buChar char="•"/>
        <a:defRPr sz="1400" kern="1200">
          <a:solidFill>
            <a:schemeClr val="tx1"/>
          </a:solidFill>
          <a:latin typeface="+mn-lt"/>
          <a:ea typeface="+mn-ea"/>
          <a:cs typeface="+mn-cs"/>
        </a:defRPr>
      </a:lvl7pPr>
      <a:lvl8pPr marL="1920240" indent="-173990" algn="l" defTabSz="914400" rtl="0" eaLnBrk="1" latinLnBrk="0" hangingPunct="1">
        <a:lnSpc>
          <a:spcPct val="90000"/>
        </a:lnSpc>
        <a:spcBef>
          <a:spcPts val="600"/>
        </a:spcBef>
        <a:buFont typeface="Arial" panose="020B0604020202020204" pitchFamily="34" charset="0"/>
        <a:buChar char="–"/>
        <a:defRPr sz="1400" kern="1200">
          <a:solidFill>
            <a:schemeClr val="tx1"/>
          </a:solidFill>
          <a:latin typeface="+mn-lt"/>
          <a:ea typeface="+mn-ea"/>
          <a:cs typeface="+mn-cs"/>
        </a:defRPr>
      </a:lvl8pPr>
      <a:lvl9pPr marL="2157730" indent="-173990" algn="l" defTabSz="914400" rtl="0" eaLnBrk="1" latinLnBrk="0" hangingPunct="1">
        <a:lnSpc>
          <a:spcPct val="90000"/>
        </a:lnSpc>
        <a:spcBef>
          <a:spcPts val="600"/>
        </a:spcBef>
        <a:buFont typeface="Arial" panose="020B0604020202020204" pitchFamily="34" charset="0"/>
        <a:buChar char="•"/>
        <a:defRPr sz="14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xml"/><Relationship Id="rId2" Type="http://schemas.openxmlformats.org/officeDocument/2006/relationships/image" Target="../media/image9.jpeg"/><Relationship Id="rId1" Type="http://schemas.openxmlformats.org/officeDocument/2006/relationships/image" Target="../media/image8.jpeg"/></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6.xml"/><Relationship Id="rId2" Type="http://schemas.openxmlformats.org/officeDocument/2006/relationships/image" Target="../media/image16.png"/><Relationship Id="rId1" Type="http://schemas.openxmlformats.org/officeDocument/2006/relationships/tags" Target="../tags/tag1.xml"/></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6.xml"/><Relationship Id="rId2" Type="http://schemas.openxmlformats.org/officeDocument/2006/relationships/image" Target="../media/image17.png"/><Relationship Id="rId1" Type="http://schemas.openxmlformats.org/officeDocument/2006/relationships/tags" Target="../tags/tag2.xml"/></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6.xml"/><Relationship Id="rId2" Type="http://schemas.openxmlformats.org/officeDocument/2006/relationships/image" Target="../media/image18.png"/><Relationship Id="rId1" Type="http://schemas.openxmlformats.org/officeDocument/2006/relationships/tags" Target="../tags/tag3.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6.xml"/><Relationship Id="rId1"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6.xml"/><Relationship Id="rId1" Type="http://schemas.openxmlformats.org/officeDocument/2006/relationships/image" Target="../media/image20.png"/></Relationships>
</file>

<file path=ppt/slides/_rels/slide15.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6.xml"/><Relationship Id="rId2" Type="http://schemas.openxmlformats.org/officeDocument/2006/relationships/image" Target="../media/image21.png"/><Relationship Id="rId1" Type="http://schemas.openxmlformats.org/officeDocument/2006/relationships/tags" Target="../tags/tag4.xml"/></Relationships>
</file>

<file path=ppt/slides/_rels/slide16.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6.xml"/><Relationship Id="rId2" Type="http://schemas.openxmlformats.org/officeDocument/2006/relationships/image" Target="../media/image22.png"/><Relationship Id="rId1" Type="http://schemas.openxmlformats.org/officeDocument/2006/relationships/tags" Target="../tags/tag5.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6.xml"/><Relationship Id="rId1"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6.xml"/><Relationship Id="rId1"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6.xml"/><Relationship Id="rId1" Type="http://schemas.openxmlformats.org/officeDocument/2006/relationships/image" Target="../media/image25.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image" Target="../media/image10.jpe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6.xml"/><Relationship Id="rId1" Type="http://schemas.openxmlformats.org/officeDocument/2006/relationships/image" Target="../media/image26.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6.xml"/><Relationship Id="rId1" Type="http://schemas.openxmlformats.org/officeDocument/2006/relationships/image" Target="../media/image27.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image" Target="../media/image11.jpe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4.xml"/><Relationship Id="rId1" Type="http://schemas.openxmlformats.org/officeDocument/2006/relationships/image" Target="../media/image13.jpe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14.jpe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6.xml"/><Relationship Id="rId1"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70892" y="152856"/>
            <a:ext cx="8229600" cy="1066800"/>
          </a:xfrm>
        </p:spPr>
        <p:txBody>
          <a:bodyPr/>
          <a:lstStyle/>
          <a:p>
            <a:r>
              <a:rPr lang="en-IN" sz="1800" b="1" kern="100" dirty="0">
                <a:solidFill>
                  <a:srgbClr val="C00000"/>
                </a:solidFill>
                <a:effectLst/>
                <a:latin typeface="Times New Roman" panose="02020603050405020304" pitchFamily="18" charset="0"/>
                <a:ea typeface="Calibri" panose="020F0502020204030204" pitchFamily="34" charset="0"/>
              </a:rPr>
              <a:t> </a:t>
            </a:r>
            <a:endParaRPr lang="en-US" dirty="0">
              <a:solidFill>
                <a:schemeClr val="tx1">
                  <a:lumMod val="50000"/>
                </a:schemeClr>
              </a:solidFill>
            </a:endParaRPr>
          </a:p>
        </p:txBody>
      </p:sp>
      <p:sp>
        <p:nvSpPr>
          <p:cNvPr id="4" name="Rectangle 2"/>
          <p:cNvSpPr>
            <a:spLocks noChangeArrowheads="1"/>
          </p:cNvSpPr>
          <p:nvPr/>
        </p:nvSpPr>
        <p:spPr bwMode="auto">
          <a:xfrm>
            <a:off x="-1538436" y="527209"/>
            <a:ext cx="121888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en-US" sz="2600" b="1" i="0" u="none" strike="noStrike" cap="none" normalizeH="0" baseline="0" dirty="0">
                <a:ln>
                  <a:noFill/>
                </a:ln>
                <a:solidFill>
                  <a:srgbClr val="C00000"/>
                </a:solidFill>
                <a:effectLst/>
                <a:latin typeface="Times New Roman" panose="02020603050405020304" pitchFamily="18" charset="0"/>
                <a:ea typeface="Calibri" panose="020F0502020204030204" pitchFamily="34" charset="0"/>
                <a:cs typeface="Times New Roman" panose="02020603050405020304" pitchFamily="18" charset="0"/>
              </a:rPr>
              <a:t>KARNATAK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5" name="Picture 4"/>
          <p:cNvPicPr/>
          <p:nvPr/>
        </p:nvPicPr>
        <p:blipFill>
          <a:blip r:embed="rId1" cstate="print"/>
          <a:srcRect/>
          <a:stretch>
            <a:fillRect/>
          </a:stretch>
        </p:blipFill>
        <p:spPr>
          <a:xfrm>
            <a:off x="5731321" y="95473"/>
            <a:ext cx="726182" cy="660336"/>
          </a:xfrm>
          <a:prstGeom prst="rect">
            <a:avLst/>
          </a:prstGeom>
          <a:ln>
            <a:noFill/>
          </a:ln>
          <a:effectLst>
            <a:reflection blurRad="6350" stA="52000" endA="300" endPos="35000" dir="5400000" sy="-100000" algn="bl" rotWithShape="0"/>
          </a:effectLst>
        </p:spPr>
      </p:pic>
      <p:sp>
        <p:nvSpPr>
          <p:cNvPr id="6" name="Rectangle 3"/>
          <p:cNvSpPr>
            <a:spLocks noChangeArrowheads="1"/>
          </p:cNvSpPr>
          <p:nvPr/>
        </p:nvSpPr>
        <p:spPr bwMode="auto">
          <a:xfrm>
            <a:off x="6466184" y="511017"/>
            <a:ext cx="2361544"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en-US" sz="2600" b="1" i="0" u="none" strike="noStrike" cap="none" normalizeH="0" baseline="0" dirty="0">
                <a:ln>
                  <a:noFill/>
                </a:ln>
                <a:solidFill>
                  <a:srgbClr val="C00000"/>
                </a:solidFill>
                <a:effectLst/>
                <a:latin typeface="Times New Roman" panose="02020603050405020304" pitchFamily="18" charset="0"/>
                <a:ea typeface="Calibri" panose="020F0502020204030204" pitchFamily="34" charset="0"/>
                <a:cs typeface="Times New Roman" panose="02020603050405020304" pitchFamily="18" charset="0"/>
              </a:rPr>
              <a:t> UNIVERSITY</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 name="TextBox 6"/>
          <p:cNvSpPr txBox="1"/>
          <p:nvPr/>
        </p:nvSpPr>
        <p:spPr>
          <a:xfrm>
            <a:off x="585800" y="760785"/>
            <a:ext cx="11017224" cy="9589135"/>
          </a:xfrm>
          <a:prstGeom prst="rect">
            <a:avLst/>
          </a:prstGeom>
          <a:noFill/>
        </p:spPr>
        <p:txBody>
          <a:bodyPr wrap="square" rtlCol="0">
            <a:spAutoFit/>
          </a:bodyPr>
          <a:lstStyle/>
          <a:p>
            <a:pPr>
              <a:lnSpc>
                <a:spcPct val="250000"/>
              </a:lnSpc>
            </a:pPr>
            <a:r>
              <a:rPr lang="en-IN" sz="2000" b="1" kern="100" dirty="0">
                <a:solidFill>
                  <a:srgbClr val="C00000"/>
                </a:solidFill>
                <a:effectLst/>
                <a:latin typeface="Times New Roman" panose="02020603050405020304" pitchFamily="18" charset="0"/>
                <a:ea typeface="Calibri" panose="020F0502020204030204" pitchFamily="34" charset="0"/>
                <a:cs typeface="Times New Roman" panose="02020603050405020304" pitchFamily="18" charset="0"/>
              </a:rPr>
              <a:t>                                                                           DHARWAD</a:t>
            </a:r>
            <a:endParaRPr lang="en-IN" sz="2000" b="1" kern="100" dirty="0">
              <a:solidFill>
                <a:srgbClr val="C00000"/>
              </a:solidFill>
              <a:latin typeface="Times New Roman" panose="02020603050405020304" pitchFamily="18" charset="0"/>
              <a:ea typeface="Calibri" panose="020F0502020204030204" pitchFamily="34" charset="0"/>
              <a:cs typeface="Times New Roman" panose="02020603050405020304" pitchFamily="18" charset="0"/>
            </a:endParaRPr>
          </a:p>
          <a:p>
            <a:pPr algn="ctr">
              <a:lnSpc>
                <a:spcPct val="107000"/>
              </a:lnSpc>
              <a:spcAft>
                <a:spcPts val="800"/>
              </a:spcAft>
            </a:pPr>
            <a:r>
              <a:rPr lang="en-IN" sz="1800" b="1" kern="100" dirty="0">
                <a:solidFill>
                  <a:srgbClr val="C00000"/>
                </a:solidFill>
                <a:effectLst/>
                <a:latin typeface="Times New Roman" panose="02020603050405020304" pitchFamily="18" charset="0"/>
                <a:ea typeface="Calibri" panose="020F0502020204030204" pitchFamily="34" charset="0"/>
                <a:cs typeface="Times New Roman" panose="02020603050405020304" pitchFamily="18" charset="0"/>
              </a:rPr>
              <a:t>Janata Shikshana Samiti’s</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gn="ctr">
              <a:lnSpc>
                <a:spcPct val="107000"/>
              </a:lnSpc>
              <a:spcAft>
                <a:spcPts val="800"/>
              </a:spcAft>
            </a:pPr>
            <a:r>
              <a:rPr lang="en-IN" sz="2000" b="1" kern="100" dirty="0">
                <a:solidFill>
                  <a:srgbClr val="2F5597"/>
                </a:solidFill>
                <a:effectLst/>
                <a:latin typeface="Times New Roman" panose="02020603050405020304" pitchFamily="18" charset="0"/>
                <a:ea typeface="Calibri" panose="020F0502020204030204" pitchFamily="34" charset="0"/>
                <a:cs typeface="Times New Roman" panose="02020603050405020304" pitchFamily="18" charset="0"/>
              </a:rPr>
              <a:t>JSS Shri Manjunatheshwara Institute of UG &amp; PG Studies Vidyagiri, Dharwad-580004.</a:t>
            </a:r>
            <a:endParaRPr lang="en-IN" sz="2000" b="1" kern="100" dirty="0">
              <a:solidFill>
                <a:srgbClr val="2F5597"/>
              </a:solidFill>
              <a:effectLst/>
              <a:latin typeface="Times New Roman" panose="02020603050405020304" pitchFamily="18" charset="0"/>
              <a:ea typeface="Calibri" panose="020F0502020204030204" pitchFamily="34" charset="0"/>
              <a:cs typeface="Times New Roman" panose="02020603050405020304" pitchFamily="18" charset="0"/>
            </a:endParaRPr>
          </a:p>
          <a:p>
            <a:pPr algn="ctr">
              <a:lnSpc>
                <a:spcPct val="107000"/>
              </a:lnSpc>
              <a:spcAft>
                <a:spcPts val="800"/>
              </a:spcAft>
            </a:pPr>
            <a:endParaRPr lang="en-IN" b="1" kern="100" dirty="0">
              <a:solidFill>
                <a:srgbClr val="2F5597"/>
              </a:solidFill>
              <a:latin typeface="Times New Roman" panose="02020603050405020304" pitchFamily="18" charset="0"/>
              <a:ea typeface="Calibri" panose="020F0502020204030204" pitchFamily="34" charset="0"/>
              <a:cs typeface="Times New Roman" panose="02020603050405020304" pitchFamily="18" charset="0"/>
            </a:endParaRPr>
          </a:p>
          <a:p>
            <a:pPr algn="ctr">
              <a:lnSpc>
                <a:spcPct val="107000"/>
              </a:lnSpc>
              <a:spcAft>
                <a:spcPts val="800"/>
              </a:spcAft>
            </a:pPr>
            <a:endParaRPr lang="en-IN" sz="1800" b="1" kern="100" dirty="0">
              <a:solidFill>
                <a:srgbClr val="2F5597"/>
              </a:solidFill>
              <a:effectLst/>
              <a:latin typeface="Times New Roman" panose="02020603050405020304" pitchFamily="18" charset="0"/>
              <a:ea typeface="Calibri" panose="020F0502020204030204" pitchFamily="34" charset="0"/>
              <a:cs typeface="Times New Roman" panose="02020603050405020304" pitchFamily="18" charset="0"/>
            </a:endParaRPr>
          </a:p>
          <a:p>
            <a:pPr algn="ctr">
              <a:lnSpc>
                <a:spcPct val="107000"/>
              </a:lnSpc>
              <a:spcAft>
                <a:spcPts val="800"/>
              </a:spcAft>
            </a:pPr>
            <a:r>
              <a:rPr lang="en-IN" sz="1500" b="1" kern="100" dirty="0">
                <a:solidFill>
                  <a:srgbClr val="C00000"/>
                </a:solidFill>
                <a:effectLst/>
                <a:latin typeface="Times New Roman" panose="02020603050405020304" pitchFamily="18" charset="0"/>
                <a:ea typeface="Calibri" panose="020F0502020204030204" pitchFamily="34" charset="0"/>
                <a:cs typeface="Times New Roman" panose="02020603050405020304" pitchFamily="18" charset="0"/>
              </a:rPr>
              <a:t>A INTERNSHIP REPORT </a:t>
            </a:r>
            <a:endParaRPr lang="en-IN" sz="1500" kern="100" dirty="0">
              <a:effectLst/>
              <a:latin typeface="Calibri" panose="020F0502020204030204" pitchFamily="34" charset="0"/>
              <a:ea typeface="Calibri" panose="020F0502020204030204" pitchFamily="34" charset="0"/>
              <a:cs typeface="Times New Roman" panose="02020603050405020304" pitchFamily="18" charset="0"/>
            </a:endParaRPr>
          </a:p>
          <a:p>
            <a:pPr algn="ctr">
              <a:lnSpc>
                <a:spcPct val="107000"/>
              </a:lnSpc>
              <a:spcAft>
                <a:spcPts val="800"/>
              </a:spcAft>
            </a:pPr>
            <a:r>
              <a:rPr lang="en-US" sz="1800" b="1" kern="100" dirty="0">
                <a:effectLst/>
                <a:latin typeface="Times New Roman" panose="02020603050405020304" pitchFamily="18" charset="0"/>
                <a:ea typeface="Calibri" panose="020F0502020204030204" pitchFamily="34" charset="0"/>
                <a:cs typeface="Times New Roman" panose="02020603050405020304" pitchFamily="18" charset="0"/>
              </a:rPr>
              <a:t>“</a:t>
            </a:r>
            <a:r>
              <a:rPr lang="en-US" sz="1800" b="1" kern="100" dirty="0">
                <a:solidFill>
                  <a:srgbClr val="2E75B6"/>
                </a:solidFill>
                <a:effectLst/>
                <a:latin typeface="Times New Roman" panose="02020603050405020304" pitchFamily="18" charset="0"/>
                <a:ea typeface="Calibri" panose="020F0502020204030204" pitchFamily="34" charset="0"/>
                <a:cs typeface="Times New Roman" panose="02020603050405020304" pitchFamily="18" charset="0"/>
              </a:rPr>
              <a:t>ULTIMEZ TECHNOLOGY</a:t>
            </a:r>
            <a:r>
              <a:rPr lang="en-US" sz="1800" b="1" kern="1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gn="ctr">
              <a:lnSpc>
                <a:spcPct val="107000"/>
              </a:lnSpc>
              <a:spcAft>
                <a:spcPts val="800"/>
              </a:spcAft>
            </a:pPr>
            <a:r>
              <a:rPr lang="en-US" sz="1500" b="1" kern="100" dirty="0">
                <a:effectLst/>
                <a:latin typeface="Times New Roman" panose="02020603050405020304" pitchFamily="18" charset="0"/>
                <a:ea typeface="Calibri" panose="020F0502020204030204" pitchFamily="34" charset="0"/>
                <a:cs typeface="Times New Roman" panose="02020603050405020304" pitchFamily="18" charset="0"/>
              </a:rPr>
              <a:t>INTERNSHIP PERIOD: 10 APRIL TO 10 JUNE</a:t>
            </a:r>
            <a:endParaRPr lang="en-IN" sz="1500" kern="100" dirty="0">
              <a:effectLst/>
              <a:latin typeface="Calibri" panose="020F0502020204030204" pitchFamily="34" charset="0"/>
              <a:ea typeface="Calibri" panose="020F0502020204030204" pitchFamily="34" charset="0"/>
              <a:cs typeface="Times New Roman" panose="02020603050405020304" pitchFamily="18" charset="0"/>
            </a:endParaRPr>
          </a:p>
          <a:p>
            <a:pPr algn="ctr">
              <a:lnSpc>
                <a:spcPct val="107000"/>
              </a:lnSpc>
              <a:spcAft>
                <a:spcPts val="800"/>
              </a:spcAft>
            </a:pPr>
            <a:r>
              <a:rPr lang="en-IN" sz="1500" b="1" kern="100" dirty="0">
                <a:effectLst/>
                <a:latin typeface="Times New Roman" panose="02020603050405020304" pitchFamily="18" charset="0"/>
                <a:ea typeface="Calibri" panose="020F0502020204030204" pitchFamily="34" charset="0"/>
                <a:cs typeface="Times New Roman" panose="02020603050405020304" pitchFamily="18" charset="0"/>
              </a:rPr>
              <a:t>BACHELOR OF COMPUTER APPLICATION (BCA)</a:t>
            </a:r>
            <a:endParaRPr lang="en-IN" sz="1500" kern="100" dirty="0">
              <a:effectLst/>
              <a:latin typeface="Calibri" panose="020F0502020204030204" pitchFamily="34" charset="0"/>
              <a:ea typeface="Calibri" panose="020F0502020204030204" pitchFamily="34" charset="0"/>
              <a:cs typeface="Times New Roman" panose="02020603050405020304" pitchFamily="18" charset="0"/>
            </a:endParaRPr>
          </a:p>
          <a:p>
            <a:pPr algn="ctr">
              <a:lnSpc>
                <a:spcPct val="107000"/>
              </a:lnSpc>
              <a:spcAft>
                <a:spcPts val="800"/>
              </a:spcAft>
            </a:pPr>
            <a:r>
              <a:rPr lang="en-IN" sz="1800" b="1" kern="100" dirty="0">
                <a:effectLst/>
                <a:latin typeface="Times New Roman" panose="02020603050405020304" pitchFamily="18" charset="0"/>
                <a:ea typeface="Calibri" panose="020F0502020204030204" pitchFamily="34" charset="0"/>
                <a:cs typeface="Times New Roman" panose="02020603050405020304" pitchFamily="18" charset="0"/>
              </a:rPr>
              <a:t>Submitted By</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1371600">
              <a:lnSpc>
                <a:spcPct val="107000"/>
              </a:lnSpc>
              <a:spcAft>
                <a:spcPts val="800"/>
              </a:spcAft>
            </a:pPr>
            <a:r>
              <a:rPr lang="en-IN" sz="1700" b="1" kern="100" dirty="0">
                <a:solidFill>
                  <a:srgbClr val="2F5597"/>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altLang="en-IN" sz="1700" b="1" kern="100" dirty="0">
                <a:solidFill>
                  <a:srgbClr val="2F5597"/>
                </a:solidFill>
                <a:effectLst/>
                <a:latin typeface="Times New Roman" panose="02020603050405020304" pitchFamily="18" charset="0"/>
                <a:ea typeface="Calibri" panose="020F0502020204030204" pitchFamily="34" charset="0"/>
                <a:cs typeface="Times New Roman" panose="02020603050405020304" pitchFamily="18" charset="0"/>
              </a:rPr>
              <a:t>ROHIT BALLARI</a:t>
            </a:r>
            <a:endParaRPr lang="en-IN" sz="1700" kern="100" dirty="0">
              <a:effectLst/>
              <a:latin typeface="Calibri" panose="020F0502020204030204" pitchFamily="34" charset="0"/>
              <a:ea typeface="Calibri" panose="020F0502020204030204" pitchFamily="34" charset="0"/>
              <a:cs typeface="Times New Roman" panose="02020603050405020304" pitchFamily="18" charset="0"/>
            </a:endParaRPr>
          </a:p>
          <a:p>
            <a:pPr indent="344170">
              <a:lnSpc>
                <a:spcPct val="107000"/>
              </a:lnSpc>
              <a:spcAft>
                <a:spcPts val="800"/>
              </a:spcAft>
            </a:pPr>
            <a:r>
              <a:rPr lang="en-IN" sz="1700" b="1" kern="100" dirty="0">
                <a:solidFill>
                  <a:srgbClr val="2F5597"/>
                </a:solidFill>
                <a:effectLst/>
                <a:latin typeface="Times New Roman" panose="02020603050405020304" pitchFamily="18" charset="0"/>
                <a:ea typeface="Calibri" panose="020F0502020204030204" pitchFamily="34" charset="0"/>
                <a:cs typeface="Times New Roman" panose="02020603050405020304" pitchFamily="18" charset="0"/>
              </a:rPr>
              <a:t>                                                                            BCA V</a:t>
            </a:r>
            <a:r>
              <a:rPr lang="en-US" sz="1700" b="1" kern="100" dirty="0">
                <a:solidFill>
                  <a:srgbClr val="2F5597"/>
                </a:solidFill>
                <a:effectLst/>
                <a:latin typeface="Times New Roman" panose="02020603050405020304" pitchFamily="18" charset="0"/>
                <a:ea typeface="Calibri" panose="020F0502020204030204" pitchFamily="34" charset="0"/>
                <a:cs typeface="Times New Roman" panose="02020603050405020304" pitchFamily="18" charset="0"/>
              </a:rPr>
              <a:t>I</a:t>
            </a:r>
            <a:r>
              <a:rPr lang="en-IN" sz="1700" b="1" kern="100" dirty="0">
                <a:solidFill>
                  <a:srgbClr val="2F5597"/>
                </a:solidFill>
                <a:effectLst/>
                <a:latin typeface="Times New Roman" panose="02020603050405020304" pitchFamily="18" charset="0"/>
                <a:ea typeface="Calibri" panose="020F0502020204030204" pitchFamily="34" charset="0"/>
                <a:cs typeface="Times New Roman" panose="02020603050405020304" pitchFamily="18" charset="0"/>
              </a:rPr>
              <a:t> SEMESTER</a:t>
            </a:r>
            <a:endParaRPr lang="en-IN" sz="1700" kern="100" dirty="0">
              <a:effectLst/>
              <a:latin typeface="Calibri" panose="020F0502020204030204" pitchFamily="34" charset="0"/>
              <a:ea typeface="Calibri" panose="020F0502020204030204" pitchFamily="34" charset="0"/>
              <a:cs typeface="Times New Roman" panose="02020603050405020304" pitchFamily="18" charset="0"/>
            </a:endParaRPr>
          </a:p>
          <a:p>
            <a:pPr indent="459105">
              <a:lnSpc>
                <a:spcPct val="107000"/>
              </a:lnSpc>
              <a:spcAft>
                <a:spcPts val="800"/>
              </a:spcAft>
            </a:pPr>
            <a:r>
              <a:rPr lang="en-IN" sz="1700" b="1" kern="100" dirty="0">
                <a:solidFill>
                  <a:srgbClr val="2F5597"/>
                </a:solidFill>
                <a:effectLst/>
                <a:latin typeface="Times New Roman" panose="02020603050405020304" pitchFamily="18" charset="0"/>
                <a:ea typeface="Calibri" panose="020F0502020204030204" pitchFamily="34" charset="0"/>
                <a:cs typeface="Times New Roman" panose="02020603050405020304" pitchFamily="18" charset="0"/>
              </a:rPr>
              <a:t>                                                                       UUCMS: U02BF21S0</a:t>
            </a:r>
            <a:r>
              <a:rPr lang="en-US" altLang="en-IN" sz="1700" b="1" kern="100" dirty="0">
                <a:solidFill>
                  <a:srgbClr val="2F5597"/>
                </a:solidFill>
                <a:effectLst/>
                <a:latin typeface="Times New Roman" panose="02020603050405020304" pitchFamily="18" charset="0"/>
                <a:ea typeface="Calibri" panose="020F0502020204030204" pitchFamily="34" charset="0"/>
                <a:cs typeface="Times New Roman" panose="02020603050405020304" pitchFamily="18" charset="0"/>
              </a:rPr>
              <a:t>204</a:t>
            </a:r>
            <a:endParaRPr lang="en-IN" sz="1700" b="1" kern="100" dirty="0">
              <a:solidFill>
                <a:srgbClr val="2F5597"/>
              </a:solidFill>
              <a:effectLst/>
              <a:latin typeface="Times New Roman" panose="02020603050405020304" pitchFamily="18" charset="0"/>
              <a:ea typeface="Calibri" panose="020F0502020204030204" pitchFamily="34" charset="0"/>
              <a:cs typeface="Times New Roman" panose="02020603050405020304" pitchFamily="18" charset="0"/>
            </a:endParaRPr>
          </a:p>
          <a:p>
            <a:pPr algn="ctr">
              <a:lnSpc>
                <a:spcPct val="107000"/>
              </a:lnSpc>
              <a:spcAft>
                <a:spcPts val="800"/>
              </a:spcAft>
            </a:pPr>
            <a:r>
              <a:rPr lang="en-IN" sz="1600" b="1" u="sng" kern="100" dirty="0">
                <a:effectLst/>
                <a:latin typeface="Times New Roman" panose="02020603050405020304" pitchFamily="18" charset="0"/>
                <a:ea typeface="Calibri" panose="020F0502020204030204" pitchFamily="34" charset="0"/>
                <a:cs typeface="Times New Roman" panose="02020603050405020304" pitchFamily="18" charset="0"/>
              </a:rPr>
              <a:t>DEPARTMENT OF COMPUTER SCIENCE</a:t>
            </a:r>
            <a:endParaRPr lang="en-IN" sz="1600" kern="100" dirty="0">
              <a:effectLst/>
              <a:latin typeface="Calibri" panose="020F0502020204030204" pitchFamily="34" charset="0"/>
              <a:ea typeface="Calibri" panose="020F0502020204030204" pitchFamily="34" charset="0"/>
              <a:cs typeface="Times New Roman" panose="02020603050405020304" pitchFamily="18" charset="0"/>
            </a:endParaRPr>
          </a:p>
          <a:p>
            <a:pPr algn="ctr">
              <a:lnSpc>
                <a:spcPct val="107000"/>
              </a:lnSpc>
              <a:spcAft>
                <a:spcPts val="800"/>
              </a:spcAft>
            </a:pPr>
            <a:r>
              <a:rPr lang="en-IN" sz="1600" b="1" u="sng" kern="100" dirty="0">
                <a:effectLst/>
                <a:latin typeface="Times New Roman" panose="02020603050405020304" pitchFamily="18" charset="0"/>
                <a:ea typeface="Calibri" panose="020F0502020204030204" pitchFamily="34" charset="0"/>
                <a:cs typeface="Times New Roman" panose="02020603050405020304" pitchFamily="18" charset="0"/>
              </a:rPr>
              <a:t>2023-2024</a:t>
            </a:r>
            <a:endParaRPr lang="en-IN" sz="1600" kern="100" dirty="0">
              <a:effectLst/>
              <a:latin typeface="Calibri" panose="020F0502020204030204" pitchFamily="34" charset="0"/>
              <a:ea typeface="Calibri" panose="020F0502020204030204" pitchFamily="34" charset="0"/>
              <a:cs typeface="Times New Roman" panose="02020603050405020304" pitchFamily="18" charset="0"/>
            </a:endParaRPr>
          </a:p>
          <a:p>
            <a:pPr indent="459105">
              <a:lnSpc>
                <a:spcPct val="107000"/>
              </a:lnSpc>
              <a:spcAft>
                <a:spcPts val="800"/>
              </a:spcAft>
            </a:pPr>
            <a:endParaRPr lang="en-IN" sz="1800" b="1" kern="100" dirty="0">
              <a:solidFill>
                <a:srgbClr val="2F5597"/>
              </a:solidFill>
              <a:effectLst/>
              <a:latin typeface="Times New Roman" panose="02020603050405020304" pitchFamily="18" charset="0"/>
              <a:ea typeface="Calibri" panose="020F0502020204030204" pitchFamily="34" charset="0"/>
              <a:cs typeface="Times New Roman" panose="02020603050405020304" pitchFamily="18" charset="0"/>
            </a:endParaRPr>
          </a:p>
          <a:p>
            <a:pPr indent="459105">
              <a:lnSpc>
                <a:spcPct val="107000"/>
              </a:lnSpc>
              <a:spcAft>
                <a:spcPts val="800"/>
              </a:spcAft>
            </a:pPr>
            <a:endParaRPr lang="en-IN" sz="1800" b="1" kern="100" dirty="0">
              <a:solidFill>
                <a:srgbClr val="2F5597"/>
              </a:solidFill>
              <a:effectLst/>
              <a:latin typeface="Times New Roman" panose="02020603050405020304" pitchFamily="18" charset="0"/>
              <a:ea typeface="Calibri" panose="020F0502020204030204" pitchFamily="34" charset="0"/>
              <a:cs typeface="Times New Roman" panose="02020603050405020304" pitchFamily="18" charset="0"/>
            </a:endParaRPr>
          </a:p>
          <a:p>
            <a:pPr indent="459105">
              <a:lnSpc>
                <a:spcPct val="107000"/>
              </a:lnSpc>
              <a:spcAft>
                <a:spcPts val="800"/>
              </a:spcAft>
            </a:pP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gn="ctr">
              <a:lnSpc>
                <a:spcPct val="107000"/>
              </a:lnSpc>
              <a:spcAft>
                <a:spcPts val="800"/>
              </a:spcAft>
            </a:pP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gn="ctr">
              <a:lnSpc>
                <a:spcPct val="107000"/>
              </a:lnSpc>
              <a:spcAft>
                <a:spcPts val="800"/>
              </a:spcAft>
            </a:pPr>
            <a:r>
              <a:rPr lang="en-IN" sz="1800" b="1" kern="1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gn="ctr">
              <a:lnSpc>
                <a:spcPct val="107000"/>
              </a:lnSpc>
              <a:spcAft>
                <a:spcPts val="800"/>
              </a:spcAft>
            </a:pPr>
            <a:endParaRPr lang="en-IN" b="1" kern="100" dirty="0">
              <a:solidFill>
                <a:srgbClr val="2F5597"/>
              </a:solidFill>
              <a:latin typeface="Times New Roman" panose="02020603050405020304" pitchFamily="18" charset="0"/>
              <a:ea typeface="Calibri" panose="020F0502020204030204" pitchFamily="34" charset="0"/>
              <a:cs typeface="Times New Roman" panose="02020603050405020304" pitchFamily="18" charset="0"/>
            </a:endParaRPr>
          </a:p>
          <a:p>
            <a:pPr algn="ctr">
              <a:lnSpc>
                <a:spcPct val="107000"/>
              </a:lnSpc>
              <a:spcAft>
                <a:spcPts val="800"/>
              </a:spcAft>
            </a:pP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sz="20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pic>
        <p:nvPicPr>
          <p:cNvPr id="8" name="Picture 7"/>
          <p:cNvPicPr/>
          <p:nvPr/>
        </p:nvPicPr>
        <p:blipFill>
          <a:blip r:embed="rId2">
            <a:extLst>
              <a:ext uri="{28A0092B-C50C-407E-A947-70E740481C1C}">
                <a14:useLocalDpi xmlns:a14="http://schemas.microsoft.com/office/drawing/2010/main" val="0"/>
              </a:ext>
            </a:extLst>
          </a:blip>
          <a:srcRect/>
          <a:stretch>
            <a:fillRect/>
          </a:stretch>
        </p:blipFill>
        <p:spPr bwMode="auto">
          <a:xfrm>
            <a:off x="5766816" y="2420888"/>
            <a:ext cx="655191" cy="591691"/>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772" y="533400"/>
            <a:ext cx="10789842" cy="375320"/>
          </a:xfrm>
        </p:spPr>
        <p:txBody>
          <a:bodyPr>
            <a:normAutofit fontScale="90000"/>
          </a:bodyPr>
          <a:lstStyle/>
          <a:p>
            <a:pPr algn="ctr">
              <a:lnSpc>
                <a:spcPct val="107000"/>
              </a:lnSpc>
              <a:spcAft>
                <a:spcPts val="800"/>
              </a:spcAft>
            </a:pPr>
            <a:r>
              <a:rPr lang="en-IN" sz="3600" b="1" kern="100" dirty="0">
                <a:ea typeface="Calibri" panose="020F0502020204030204" pitchFamily="34" charset="0"/>
                <a:cs typeface="Times New Roman" panose="02020603050405020304" pitchFamily="18" charset="0"/>
              </a:rPr>
              <a:t>Login</a:t>
            </a:r>
            <a:r>
              <a:rPr lang="en-IN" sz="3600" b="1" kern="100" dirty="0">
                <a:effectLst/>
                <a:ea typeface="Calibri" panose="020F0502020204030204" pitchFamily="34" charset="0"/>
                <a:cs typeface="Times New Roman" panose="02020603050405020304" pitchFamily="18" charset="0"/>
              </a:rPr>
              <a:t> Module</a:t>
            </a:r>
            <a:endParaRPr lang="en-IN" sz="3600" kern="100" dirty="0">
              <a:effectLst/>
              <a:ea typeface="Calibri" panose="020F0502020204030204" pitchFamily="34" charset="0"/>
              <a:cs typeface="Times New Roman" panose="02020603050405020304" pitchFamily="18" charset="0"/>
            </a:endParaRPr>
          </a:p>
        </p:txBody>
      </p:sp>
      <p:sp>
        <p:nvSpPr>
          <p:cNvPr id="4" name="TextBox 3"/>
          <p:cNvSpPr txBox="1"/>
          <p:nvPr/>
        </p:nvSpPr>
        <p:spPr>
          <a:xfrm>
            <a:off x="1053852" y="1093076"/>
            <a:ext cx="8928992" cy="1071447"/>
          </a:xfrm>
          <a:prstGeom prst="rect">
            <a:avLst/>
          </a:prstGeom>
          <a:noFill/>
        </p:spPr>
        <p:txBody>
          <a:bodyPr wrap="square" rtlCol="0">
            <a:spAutoFit/>
          </a:bodyPr>
          <a:lstStyle/>
          <a:p>
            <a:pPr marL="285750" indent="-285750" algn="just">
              <a:lnSpc>
                <a:spcPct val="107000"/>
              </a:lnSpc>
              <a:spcAft>
                <a:spcPts val="800"/>
              </a:spcAft>
              <a:buFont typeface="Wingdings" panose="05000000000000000000" pitchFamily="2" charset="2"/>
              <a:buChar char="ü"/>
            </a:pPr>
            <a:r>
              <a:rPr lang="en-IN" sz="1800" kern="100" dirty="0">
                <a:effectLst/>
                <a:latin typeface="+mj-lt"/>
                <a:ea typeface="Calibri" panose="020F0502020204030204" pitchFamily="34" charset="0"/>
                <a:cs typeface="Times New Roman" panose="02020603050405020304" pitchFamily="18" charset="0"/>
              </a:rPr>
              <a:t>For login user will input their email and password .</a:t>
            </a:r>
            <a:endParaRPr lang="en-IN" sz="1800" kern="100" dirty="0">
              <a:effectLst/>
              <a:latin typeface="+mj-lt"/>
              <a:ea typeface="Calibri" panose="020F0502020204030204" pitchFamily="34" charset="0"/>
              <a:cs typeface="Times New Roman" panose="02020603050405020304" pitchFamily="18" charset="0"/>
            </a:endParaRPr>
          </a:p>
          <a:p>
            <a:pPr marL="285750" indent="-285750" algn="just">
              <a:lnSpc>
                <a:spcPct val="107000"/>
              </a:lnSpc>
              <a:spcAft>
                <a:spcPts val="800"/>
              </a:spcAft>
              <a:buFont typeface="Wingdings" panose="05000000000000000000" pitchFamily="2" charset="2"/>
              <a:buChar char="ü"/>
            </a:pPr>
            <a:r>
              <a:rPr lang="en-IN" sz="1800" kern="100" dirty="0">
                <a:effectLst/>
                <a:latin typeface="+mj-lt"/>
                <a:ea typeface="Calibri" panose="020F0502020204030204" pitchFamily="34" charset="0"/>
                <a:cs typeface="Times New Roman" panose="02020603050405020304" pitchFamily="18" charset="0"/>
              </a:rPr>
              <a:t>Admin will provide their admin id and password which will compared with a database content.</a:t>
            </a:r>
            <a:endParaRPr lang="en-IN" sz="1800" kern="100" dirty="0">
              <a:effectLst/>
              <a:latin typeface="+mj-lt"/>
              <a:ea typeface="Calibri" panose="020F0502020204030204" pitchFamily="34" charset="0"/>
              <a:cs typeface="Times New Roman" panose="02020603050405020304" pitchFamily="18" charset="0"/>
            </a:endParaRPr>
          </a:p>
        </p:txBody>
      </p:sp>
      <p:pic>
        <p:nvPicPr>
          <p:cNvPr id="13" name="Picture 13" descr="Screenshot 2024-07-01 113741"/>
          <p:cNvPicPr>
            <a:picLocks noChangeAspect="1"/>
          </p:cNvPicPr>
          <p:nvPr>
            <p:custDataLst>
              <p:tags r:id="rId1"/>
            </p:custDataLst>
          </p:nvPr>
        </p:nvPicPr>
        <p:blipFill>
          <a:blip r:embed="rId2"/>
          <a:stretch>
            <a:fillRect/>
          </a:stretch>
        </p:blipFill>
        <p:spPr>
          <a:xfrm>
            <a:off x="1096010" y="2204720"/>
            <a:ext cx="9484360" cy="429387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1764" y="188640"/>
            <a:ext cx="10789842" cy="792088"/>
          </a:xfrm>
        </p:spPr>
        <p:txBody>
          <a:bodyPr>
            <a:normAutofit/>
          </a:bodyPr>
          <a:lstStyle/>
          <a:p>
            <a:pPr algn="ctr">
              <a:lnSpc>
                <a:spcPct val="107000"/>
              </a:lnSpc>
              <a:spcAft>
                <a:spcPts val="800"/>
              </a:spcAft>
            </a:pPr>
            <a:r>
              <a:rPr lang="en-IN" sz="3600" b="1" kern="100" dirty="0">
                <a:ea typeface="Calibri" panose="020F0502020204030204" pitchFamily="34" charset="0"/>
                <a:cs typeface="Times New Roman" panose="02020603050405020304" pitchFamily="18" charset="0"/>
              </a:rPr>
              <a:t>Cars Overview</a:t>
            </a:r>
            <a:r>
              <a:rPr lang="en-IN" sz="3600" b="1" kern="100" dirty="0">
                <a:effectLst/>
                <a:ea typeface="Calibri" panose="020F0502020204030204" pitchFamily="34" charset="0"/>
                <a:cs typeface="Times New Roman" panose="02020603050405020304" pitchFamily="18" charset="0"/>
              </a:rPr>
              <a:t> Module</a:t>
            </a:r>
            <a:endParaRPr lang="en-IN" sz="3600" kern="100" dirty="0">
              <a:effectLst/>
              <a:ea typeface="Calibri" panose="020F0502020204030204" pitchFamily="34" charset="0"/>
              <a:cs typeface="Times New Roman" panose="02020603050405020304" pitchFamily="18" charset="0"/>
            </a:endParaRPr>
          </a:p>
        </p:txBody>
      </p:sp>
      <p:sp>
        <p:nvSpPr>
          <p:cNvPr id="4" name="TextBox 3"/>
          <p:cNvSpPr txBox="1"/>
          <p:nvPr/>
        </p:nvSpPr>
        <p:spPr>
          <a:xfrm>
            <a:off x="1053852" y="1093076"/>
            <a:ext cx="8928992" cy="1470403"/>
          </a:xfrm>
          <a:prstGeom prst="rect">
            <a:avLst/>
          </a:prstGeom>
          <a:noFill/>
        </p:spPr>
        <p:txBody>
          <a:bodyPr wrap="square" rtlCol="0">
            <a:spAutoFit/>
          </a:bodyPr>
          <a:lstStyle/>
          <a:p>
            <a:pPr marL="285750" indent="-285750" algn="just">
              <a:lnSpc>
                <a:spcPct val="107000"/>
              </a:lnSpc>
              <a:spcAft>
                <a:spcPts val="800"/>
              </a:spcAft>
              <a:buFont typeface="Wingdings" panose="05000000000000000000" pitchFamily="2" charset="2"/>
              <a:buChar char="ü"/>
            </a:pPr>
            <a:r>
              <a:rPr lang="en-IN" sz="1800" kern="100" dirty="0">
                <a:effectLst/>
                <a:latin typeface="+mj-lt"/>
                <a:ea typeface="Calibri" panose="020F0502020204030204" pitchFamily="34" charset="0"/>
                <a:cs typeface="Times New Roman" panose="02020603050405020304" pitchFamily="18" charset="0"/>
              </a:rPr>
              <a:t>User can view the list of cars</a:t>
            </a:r>
            <a:endParaRPr lang="en-IN" sz="1800" kern="100" dirty="0">
              <a:effectLst/>
              <a:latin typeface="+mj-lt"/>
              <a:ea typeface="Calibri" panose="020F0502020204030204" pitchFamily="34" charset="0"/>
              <a:cs typeface="Times New Roman" panose="02020603050405020304" pitchFamily="18" charset="0"/>
            </a:endParaRPr>
          </a:p>
          <a:p>
            <a:pPr marL="285750" indent="-285750" algn="just">
              <a:lnSpc>
                <a:spcPct val="107000"/>
              </a:lnSpc>
              <a:spcAft>
                <a:spcPts val="800"/>
              </a:spcAft>
              <a:buFont typeface="Wingdings" panose="05000000000000000000" pitchFamily="2" charset="2"/>
              <a:buChar char="ü"/>
            </a:pPr>
            <a:r>
              <a:rPr lang="en-IN" sz="1800" kern="100" dirty="0">
                <a:effectLst/>
                <a:latin typeface="+mj-lt"/>
                <a:ea typeface="Calibri" panose="020F0502020204030204" pitchFamily="34" charset="0"/>
                <a:cs typeface="Times New Roman" panose="02020603050405020304" pitchFamily="18" charset="0"/>
              </a:rPr>
              <a:t> It asks the user to choose the car it contains the details like fuel type, capacity, rent per day.</a:t>
            </a:r>
            <a:endParaRPr lang="en-IN" sz="1800" kern="100" dirty="0">
              <a:effectLst/>
              <a:latin typeface="+mj-lt"/>
              <a:ea typeface="Calibri" panose="020F0502020204030204" pitchFamily="34" charset="0"/>
              <a:cs typeface="Times New Roman" panose="02020603050405020304" pitchFamily="18" charset="0"/>
            </a:endParaRPr>
          </a:p>
          <a:p>
            <a:pPr marL="285750" indent="-285750" algn="just">
              <a:lnSpc>
                <a:spcPct val="107000"/>
              </a:lnSpc>
              <a:spcAft>
                <a:spcPts val="800"/>
              </a:spcAft>
              <a:buFont typeface="Wingdings" panose="05000000000000000000" pitchFamily="2" charset="2"/>
              <a:buChar char="ü"/>
            </a:pPr>
            <a:r>
              <a:rPr lang="en-IN" sz="1800" kern="100" dirty="0">
                <a:effectLst/>
                <a:latin typeface="+mj-lt"/>
                <a:ea typeface="Calibri" panose="020F0502020204030204" pitchFamily="34" charset="0"/>
                <a:cs typeface="Times New Roman" panose="02020603050405020304" pitchFamily="18" charset="0"/>
              </a:rPr>
              <a:t>User can select their preferred car and book for the same.</a:t>
            </a:r>
            <a:endParaRPr lang="en-IN" sz="1800" kern="100" dirty="0">
              <a:effectLst/>
              <a:latin typeface="+mj-lt"/>
              <a:ea typeface="Calibri" panose="020F0502020204030204" pitchFamily="34" charset="0"/>
              <a:cs typeface="Times New Roman" panose="02020603050405020304" pitchFamily="18" charset="0"/>
            </a:endParaRPr>
          </a:p>
        </p:txBody>
      </p:sp>
      <p:pic>
        <p:nvPicPr>
          <p:cNvPr id="23" name="Picture 23" descr="Screenshot 2024-07-01 114046"/>
          <p:cNvPicPr>
            <a:picLocks noChangeAspect="1"/>
          </p:cNvPicPr>
          <p:nvPr>
            <p:custDataLst>
              <p:tags r:id="rId1"/>
            </p:custDataLst>
          </p:nvPr>
        </p:nvPicPr>
        <p:blipFill>
          <a:blip r:embed="rId2"/>
          <a:stretch>
            <a:fillRect/>
          </a:stretch>
        </p:blipFill>
        <p:spPr>
          <a:xfrm>
            <a:off x="1334135" y="2637155"/>
            <a:ext cx="8980170" cy="412559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772" y="260648"/>
            <a:ext cx="10789842" cy="648072"/>
          </a:xfrm>
        </p:spPr>
        <p:txBody>
          <a:bodyPr>
            <a:normAutofit fontScale="90000"/>
          </a:bodyPr>
          <a:lstStyle/>
          <a:p>
            <a:pPr algn="ctr">
              <a:lnSpc>
                <a:spcPct val="107000"/>
              </a:lnSpc>
              <a:spcAft>
                <a:spcPts val="800"/>
              </a:spcAft>
            </a:pPr>
            <a:r>
              <a:rPr lang="en-IN" sz="3600" b="1" kern="100" dirty="0">
                <a:ea typeface="Calibri" panose="020F0502020204030204" pitchFamily="34" charset="0"/>
                <a:cs typeface="Times New Roman" panose="02020603050405020304" pitchFamily="18" charset="0"/>
              </a:rPr>
              <a:t>Booking</a:t>
            </a:r>
            <a:r>
              <a:rPr lang="en-IN" sz="3600" b="1" kern="100" dirty="0">
                <a:effectLst/>
                <a:ea typeface="Calibri" panose="020F0502020204030204" pitchFamily="34" charset="0"/>
                <a:cs typeface="Times New Roman" panose="02020603050405020304" pitchFamily="18" charset="0"/>
              </a:rPr>
              <a:t> Module</a:t>
            </a:r>
            <a:endParaRPr lang="en-IN" sz="3600" kern="100" dirty="0">
              <a:effectLst/>
              <a:ea typeface="Calibri" panose="020F0502020204030204" pitchFamily="34" charset="0"/>
              <a:cs typeface="Times New Roman" panose="02020603050405020304" pitchFamily="18" charset="0"/>
            </a:endParaRPr>
          </a:p>
        </p:txBody>
      </p:sp>
      <p:sp>
        <p:nvSpPr>
          <p:cNvPr id="4" name="TextBox 3"/>
          <p:cNvSpPr txBox="1"/>
          <p:nvPr/>
        </p:nvSpPr>
        <p:spPr>
          <a:xfrm>
            <a:off x="1053852" y="1093076"/>
            <a:ext cx="8928992" cy="1470403"/>
          </a:xfrm>
          <a:prstGeom prst="rect">
            <a:avLst/>
          </a:prstGeom>
          <a:noFill/>
        </p:spPr>
        <p:txBody>
          <a:bodyPr wrap="square" rtlCol="0">
            <a:spAutoFit/>
          </a:bodyPr>
          <a:lstStyle/>
          <a:p>
            <a:pPr marL="285750" indent="-285750" algn="just">
              <a:lnSpc>
                <a:spcPct val="107000"/>
              </a:lnSpc>
              <a:spcAft>
                <a:spcPts val="800"/>
              </a:spcAft>
              <a:buFont typeface="Wingdings" panose="05000000000000000000" pitchFamily="2" charset="2"/>
              <a:buChar char="ü"/>
            </a:pP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The booking details of cars are provided by the admin. </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gn="just">
              <a:lnSpc>
                <a:spcPct val="107000"/>
              </a:lnSpc>
              <a:spcAft>
                <a:spcPts val="800"/>
              </a:spcAft>
              <a:buFont typeface="Wingdings" panose="05000000000000000000" pitchFamily="2" charset="2"/>
              <a:buChar char="ü"/>
            </a:pP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It asks the user to enter booking place, booking date, duration, phone number, destination, return date.</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gn="just">
              <a:lnSpc>
                <a:spcPct val="107000"/>
              </a:lnSpc>
              <a:spcAft>
                <a:spcPts val="800"/>
              </a:spcAft>
              <a:buFont typeface="Wingdings" panose="05000000000000000000" pitchFamily="2" charset="2"/>
              <a:buChar char="ü"/>
            </a:pPr>
            <a:endParaRPr lang="en-IN" sz="1800" kern="100" dirty="0">
              <a:effectLst/>
              <a:latin typeface="+mj-lt"/>
              <a:ea typeface="Calibri" panose="020F0502020204030204" pitchFamily="34" charset="0"/>
              <a:cs typeface="Times New Roman" panose="02020603050405020304" pitchFamily="18" charset="0"/>
            </a:endParaRPr>
          </a:p>
        </p:txBody>
      </p:sp>
      <p:pic>
        <p:nvPicPr>
          <p:cNvPr id="24" name="Picture 24" descr="Screenshot 2024-07-01 114352"/>
          <p:cNvPicPr>
            <a:picLocks noChangeAspect="1"/>
          </p:cNvPicPr>
          <p:nvPr>
            <p:custDataLst>
              <p:tags r:id="rId1"/>
            </p:custDataLst>
          </p:nvPr>
        </p:nvPicPr>
        <p:blipFill>
          <a:blip r:embed="rId2"/>
          <a:stretch>
            <a:fillRect/>
          </a:stretch>
        </p:blipFill>
        <p:spPr>
          <a:xfrm>
            <a:off x="1341755" y="2277110"/>
            <a:ext cx="8964295" cy="435673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772" y="260648"/>
            <a:ext cx="10789842" cy="648072"/>
          </a:xfrm>
        </p:spPr>
        <p:txBody>
          <a:bodyPr>
            <a:normAutofit fontScale="90000"/>
          </a:bodyPr>
          <a:lstStyle/>
          <a:p>
            <a:pPr algn="ctr">
              <a:lnSpc>
                <a:spcPct val="107000"/>
              </a:lnSpc>
              <a:spcAft>
                <a:spcPts val="800"/>
              </a:spcAft>
            </a:pPr>
            <a:r>
              <a:rPr lang="en-IN" sz="3600" b="1" kern="100" dirty="0">
                <a:effectLst/>
                <a:ea typeface="Calibri" panose="020F0502020204030204" pitchFamily="34" charset="0"/>
                <a:cs typeface="Times New Roman" panose="02020603050405020304" pitchFamily="18" charset="0"/>
              </a:rPr>
              <a:t>Payment Module</a:t>
            </a:r>
            <a:endParaRPr lang="en-IN" sz="3600" kern="100" dirty="0">
              <a:effectLst/>
              <a:ea typeface="Calibri" panose="020F0502020204030204" pitchFamily="34" charset="0"/>
              <a:cs typeface="Times New Roman" panose="02020603050405020304" pitchFamily="18" charset="0"/>
            </a:endParaRPr>
          </a:p>
        </p:txBody>
      </p:sp>
      <p:sp>
        <p:nvSpPr>
          <p:cNvPr id="4" name="TextBox 3"/>
          <p:cNvSpPr txBox="1"/>
          <p:nvPr/>
        </p:nvSpPr>
        <p:spPr>
          <a:xfrm>
            <a:off x="1053852" y="1093076"/>
            <a:ext cx="8928992" cy="1064650"/>
          </a:xfrm>
          <a:prstGeom prst="rect">
            <a:avLst/>
          </a:prstGeom>
          <a:noFill/>
        </p:spPr>
        <p:txBody>
          <a:bodyPr wrap="square" rtlCol="0">
            <a:spAutoFit/>
          </a:bodyPr>
          <a:lstStyle/>
          <a:p>
            <a:pPr marL="285750" indent="-285750" algn="just">
              <a:lnSpc>
                <a:spcPct val="107000"/>
              </a:lnSpc>
              <a:spcAft>
                <a:spcPts val="800"/>
              </a:spcAft>
              <a:buFont typeface="Wingdings" panose="05000000000000000000" pitchFamily="2" charset="2"/>
              <a:buChar char="ü"/>
            </a:pPr>
            <a:r>
              <a:rPr lang="en-IN" sz="1800" kern="100" dirty="0">
                <a:effectLst/>
                <a:latin typeface="+mj-lt"/>
                <a:ea typeface="Calibri" panose="020F0502020204030204" pitchFamily="34" charset="0"/>
                <a:cs typeface="Times New Roman" panose="02020603050405020304" pitchFamily="18" charset="0"/>
              </a:rPr>
              <a:t>User should able to make payment by filling card number, expiry date and CVV are provided by the admin. </a:t>
            </a:r>
            <a:endParaRPr lang="en-IN" sz="1800" kern="100" dirty="0">
              <a:effectLst/>
              <a:latin typeface="+mj-lt"/>
              <a:ea typeface="Calibri" panose="020F0502020204030204" pitchFamily="34" charset="0"/>
              <a:cs typeface="Times New Roman" panose="02020603050405020304" pitchFamily="18" charset="0"/>
            </a:endParaRPr>
          </a:p>
          <a:p>
            <a:pPr marL="285750" indent="-285750" algn="just">
              <a:buFont typeface="Wingdings" panose="05000000000000000000" pitchFamily="2" charset="2"/>
              <a:buChar char="ü"/>
            </a:pPr>
            <a:r>
              <a:rPr lang="en-IN" sz="1800" kern="100" dirty="0">
                <a:effectLst/>
                <a:latin typeface="+mj-lt"/>
                <a:ea typeface="Calibri" panose="020F0502020204030204" pitchFamily="34" charset="0"/>
              </a:rPr>
              <a:t>After payment user will get the payment successful popup window</a:t>
            </a:r>
            <a:endParaRPr lang="en-IN" sz="1800" kern="100" dirty="0">
              <a:effectLst/>
              <a:latin typeface="+mj-lt"/>
              <a:ea typeface="Calibri" panose="020F0502020204030204" pitchFamily="34" charset="0"/>
              <a:cs typeface="Times New Roman" panose="02020603050405020304" pitchFamily="18" charset="0"/>
            </a:endParaRPr>
          </a:p>
        </p:txBody>
      </p:sp>
      <p:pic>
        <p:nvPicPr>
          <p:cNvPr id="5" name="Picture 4"/>
          <p:cNvPicPr>
            <a:picLocks noChangeAspect="1"/>
          </p:cNvPicPr>
          <p:nvPr/>
        </p:nvPicPr>
        <p:blipFill>
          <a:blip r:embed="rId1" cstate="print"/>
          <a:stretch>
            <a:fillRect/>
          </a:stretch>
        </p:blipFill>
        <p:spPr>
          <a:xfrm>
            <a:off x="1773932" y="2420888"/>
            <a:ext cx="9073008" cy="366121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cstate="print"/>
          <a:stretch>
            <a:fillRect/>
          </a:stretch>
        </p:blipFill>
        <p:spPr>
          <a:xfrm>
            <a:off x="1917948" y="1268760"/>
            <a:ext cx="8136904" cy="4248472"/>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772" y="260648"/>
            <a:ext cx="10789842" cy="648072"/>
          </a:xfrm>
        </p:spPr>
        <p:txBody>
          <a:bodyPr>
            <a:normAutofit/>
          </a:bodyPr>
          <a:lstStyle/>
          <a:p>
            <a:pPr algn="ctr">
              <a:lnSpc>
                <a:spcPct val="107000"/>
              </a:lnSpc>
              <a:spcAft>
                <a:spcPts val="800"/>
              </a:spcAft>
            </a:pPr>
            <a:r>
              <a:rPr lang="en-IN" b="1" kern="100" dirty="0">
                <a:effectLst/>
                <a:ea typeface="Calibri" panose="020F0502020204030204" pitchFamily="34" charset="0"/>
              </a:rPr>
              <a:t>Booking Status</a:t>
            </a:r>
            <a:r>
              <a:rPr lang="en-IN" b="1" kern="100" dirty="0">
                <a:effectLst/>
                <a:ea typeface="Calibri" panose="020F0502020204030204" pitchFamily="34" charset="0"/>
                <a:cs typeface="Times New Roman" panose="02020603050405020304" pitchFamily="18" charset="0"/>
              </a:rPr>
              <a:t> Module</a:t>
            </a:r>
            <a:endParaRPr lang="en-IN" kern="100" dirty="0">
              <a:effectLst/>
              <a:ea typeface="Calibri" panose="020F0502020204030204" pitchFamily="34" charset="0"/>
              <a:cs typeface="Times New Roman" panose="02020603050405020304" pitchFamily="18" charset="0"/>
            </a:endParaRPr>
          </a:p>
        </p:txBody>
      </p:sp>
      <p:sp>
        <p:nvSpPr>
          <p:cNvPr id="6" name="TextBox 5"/>
          <p:cNvSpPr txBox="1"/>
          <p:nvPr/>
        </p:nvSpPr>
        <p:spPr>
          <a:xfrm>
            <a:off x="2061964" y="1074702"/>
            <a:ext cx="7920880" cy="374077"/>
          </a:xfrm>
          <a:prstGeom prst="rect">
            <a:avLst/>
          </a:prstGeom>
          <a:noFill/>
        </p:spPr>
        <p:txBody>
          <a:bodyPr wrap="square" rtlCol="0">
            <a:spAutoFit/>
          </a:bodyPr>
          <a:lstStyle/>
          <a:p>
            <a:pPr algn="ctr">
              <a:lnSpc>
                <a:spcPct val="107000"/>
              </a:lnSpc>
              <a:spcAft>
                <a:spcPts val="800"/>
              </a:spcAft>
              <a:tabLst>
                <a:tab pos="2122170" algn="l"/>
              </a:tabLst>
            </a:pPr>
            <a:r>
              <a:rPr lang="en-IN" sz="1800" kern="100" dirty="0">
                <a:effectLst/>
                <a:latin typeface="+mj-lt"/>
                <a:ea typeface="Calibri" panose="020F0502020204030204" pitchFamily="34" charset="0"/>
                <a:cs typeface="Times New Roman" panose="02020603050405020304" pitchFamily="18" charset="0"/>
              </a:rPr>
              <a:t> It indicates </a:t>
            </a:r>
            <a:r>
              <a:rPr lang="en-IN" sz="1800" kern="100" dirty="0" err="1">
                <a:effectLst/>
                <a:latin typeface="+mj-lt"/>
                <a:ea typeface="Calibri" panose="020F0502020204030204" pitchFamily="34" charset="0"/>
                <a:cs typeface="Times New Roman" panose="02020603050405020304" pitchFamily="18" charset="0"/>
              </a:rPr>
              <a:t>bookig</a:t>
            </a:r>
            <a:r>
              <a:rPr lang="en-IN" sz="1800" kern="100" dirty="0">
                <a:effectLst/>
                <a:latin typeface="+mj-lt"/>
                <a:ea typeface="Calibri" panose="020F0502020204030204" pitchFamily="34" charset="0"/>
                <a:cs typeface="Times New Roman" panose="02020603050405020304" pitchFamily="18" charset="0"/>
              </a:rPr>
              <a:t> status </a:t>
            </a:r>
            <a:r>
              <a:rPr lang="en-IN" sz="1800" kern="100" dirty="0" err="1">
                <a:effectLst/>
                <a:latin typeface="+mj-lt"/>
                <a:ea typeface="Calibri" panose="020F0502020204030204" pitchFamily="34" charset="0"/>
                <a:cs typeface="Times New Roman" panose="02020603050405020304" pitchFamily="18" charset="0"/>
              </a:rPr>
              <a:t>page.It</a:t>
            </a:r>
            <a:r>
              <a:rPr lang="en-IN" sz="1800" kern="100" dirty="0">
                <a:effectLst/>
                <a:latin typeface="+mj-lt"/>
                <a:ea typeface="Calibri" panose="020F0502020204030204" pitchFamily="34" charset="0"/>
                <a:cs typeface="Times New Roman" panose="02020603050405020304" pitchFamily="18" charset="0"/>
              </a:rPr>
              <a:t> shows user booking details</a:t>
            </a: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25" name="Picture 25" descr="Screenshot 2024-07-01 115237"/>
          <p:cNvPicPr>
            <a:picLocks noChangeAspect="1"/>
          </p:cNvPicPr>
          <p:nvPr>
            <p:custDataLst>
              <p:tags r:id="rId1"/>
            </p:custDataLst>
          </p:nvPr>
        </p:nvPicPr>
        <p:blipFill>
          <a:blip r:embed="rId2"/>
          <a:stretch>
            <a:fillRect/>
          </a:stretch>
        </p:blipFill>
        <p:spPr>
          <a:xfrm>
            <a:off x="2128520" y="2033905"/>
            <a:ext cx="8202295" cy="424434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772" y="260648"/>
            <a:ext cx="10789842" cy="648072"/>
          </a:xfrm>
        </p:spPr>
        <p:txBody>
          <a:bodyPr>
            <a:normAutofit/>
          </a:bodyPr>
          <a:lstStyle/>
          <a:p>
            <a:pPr algn="ctr">
              <a:lnSpc>
                <a:spcPct val="107000"/>
              </a:lnSpc>
              <a:spcAft>
                <a:spcPts val="800"/>
              </a:spcAft>
            </a:pPr>
            <a:r>
              <a:rPr lang="en-IN" b="1" kern="100" dirty="0">
                <a:ea typeface="Calibri" panose="020F0502020204030204" pitchFamily="34" charset="0"/>
                <a:cs typeface="Times New Roman" panose="02020603050405020304" pitchFamily="18" charset="0"/>
              </a:rPr>
              <a:t>Feedback</a:t>
            </a:r>
            <a:r>
              <a:rPr lang="en-IN" b="1" kern="100" dirty="0">
                <a:effectLst/>
                <a:ea typeface="Calibri" panose="020F0502020204030204" pitchFamily="34" charset="0"/>
                <a:cs typeface="Times New Roman" panose="02020603050405020304" pitchFamily="18" charset="0"/>
              </a:rPr>
              <a:t> Module</a:t>
            </a:r>
            <a:endParaRPr lang="en-IN" kern="100" dirty="0">
              <a:effectLst/>
              <a:ea typeface="Calibri" panose="020F0502020204030204" pitchFamily="34" charset="0"/>
              <a:cs typeface="Times New Roman" panose="02020603050405020304" pitchFamily="18" charset="0"/>
            </a:endParaRPr>
          </a:p>
        </p:txBody>
      </p:sp>
      <p:sp>
        <p:nvSpPr>
          <p:cNvPr id="6" name="TextBox 5"/>
          <p:cNvSpPr txBox="1"/>
          <p:nvPr/>
        </p:nvSpPr>
        <p:spPr>
          <a:xfrm>
            <a:off x="1845940" y="1127138"/>
            <a:ext cx="7920880" cy="1365758"/>
          </a:xfrm>
          <a:prstGeom prst="rect">
            <a:avLst/>
          </a:prstGeom>
          <a:noFill/>
        </p:spPr>
        <p:txBody>
          <a:bodyPr wrap="square" rtlCol="0">
            <a:spAutoFit/>
          </a:bodyPr>
          <a:lstStyle/>
          <a:p>
            <a:pPr algn="just">
              <a:lnSpc>
                <a:spcPct val="107000"/>
              </a:lnSpc>
              <a:spcAft>
                <a:spcPts val="800"/>
              </a:spcAft>
              <a:tabLst>
                <a:tab pos="2122170" algn="l"/>
              </a:tabLst>
            </a:pPr>
            <a:r>
              <a:rPr lang="en-IN" sz="1800" kern="100" dirty="0">
                <a:effectLst/>
                <a:latin typeface="+mj-lt"/>
                <a:ea typeface="Calibri" panose="020F0502020204030204" pitchFamily="34" charset="0"/>
                <a:cs typeface="Times New Roman" panose="02020603050405020304" pitchFamily="18" charset="0"/>
              </a:rPr>
              <a:t>It </a:t>
            </a:r>
            <a:r>
              <a:rPr lang="en-IN" sz="1800" kern="100" dirty="0">
                <a:effectLst/>
                <a:latin typeface="+mj-lt"/>
                <a:ea typeface="DengXian Light" panose="02010600030101010101" pitchFamily="2" charset="-122"/>
                <a:cs typeface="Times New Roman" panose="02020603050405020304" pitchFamily="18" charset="0"/>
              </a:rPr>
              <a:t>indicates Feed back page. It asks the user enter details like name, email, comments where registered user can give their valuable feed of their experience .</a:t>
            </a:r>
            <a:endParaRPr lang="en-IN" sz="1800" kern="100" dirty="0">
              <a:effectLst/>
              <a:latin typeface="+mj-lt"/>
              <a:ea typeface="DengXian Light" panose="02010600030101010101" pitchFamily="2" charset="-122"/>
              <a:cs typeface="Times New Roman" panose="02020603050405020304" pitchFamily="18" charset="0"/>
            </a:endParaRPr>
          </a:p>
          <a:p>
            <a:pPr algn="ctr">
              <a:lnSpc>
                <a:spcPct val="107000"/>
              </a:lnSpc>
              <a:spcAft>
                <a:spcPts val="800"/>
              </a:spcAft>
              <a:tabLst>
                <a:tab pos="2122170" algn="l"/>
              </a:tabLst>
            </a:pP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26" name="Picture 26" descr="Screenshot 2024-07-01 115702"/>
          <p:cNvPicPr>
            <a:picLocks noChangeAspect="1"/>
          </p:cNvPicPr>
          <p:nvPr>
            <p:custDataLst>
              <p:tags r:id="rId1"/>
            </p:custDataLst>
          </p:nvPr>
        </p:nvPicPr>
        <p:blipFill>
          <a:blip r:embed="rId2"/>
          <a:stretch>
            <a:fillRect/>
          </a:stretch>
        </p:blipFill>
        <p:spPr>
          <a:xfrm>
            <a:off x="1929130" y="2348865"/>
            <a:ext cx="7927975" cy="398272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772" y="260648"/>
            <a:ext cx="10789842" cy="648072"/>
          </a:xfrm>
        </p:spPr>
        <p:txBody>
          <a:bodyPr>
            <a:normAutofit/>
          </a:bodyPr>
          <a:lstStyle/>
          <a:p>
            <a:pPr algn="ctr">
              <a:lnSpc>
                <a:spcPct val="107000"/>
              </a:lnSpc>
              <a:spcAft>
                <a:spcPts val="800"/>
              </a:spcAft>
            </a:pPr>
            <a:r>
              <a:rPr lang="en-IN" b="1" kern="100" dirty="0">
                <a:effectLst/>
                <a:ea typeface="Calibri" panose="020F0502020204030204" pitchFamily="34" charset="0"/>
                <a:cs typeface="Times New Roman" panose="02020603050405020304" pitchFamily="18" charset="0"/>
              </a:rPr>
              <a:t>Admin Login Module</a:t>
            </a:r>
            <a:endParaRPr lang="en-IN" kern="100" dirty="0">
              <a:effectLst/>
              <a:ea typeface="Calibri" panose="020F0502020204030204" pitchFamily="34" charset="0"/>
              <a:cs typeface="Times New Roman" panose="02020603050405020304" pitchFamily="18" charset="0"/>
            </a:endParaRPr>
          </a:p>
        </p:txBody>
      </p:sp>
      <p:sp>
        <p:nvSpPr>
          <p:cNvPr id="6" name="TextBox 5"/>
          <p:cNvSpPr txBox="1"/>
          <p:nvPr/>
        </p:nvSpPr>
        <p:spPr>
          <a:xfrm>
            <a:off x="1845940" y="1127138"/>
            <a:ext cx="7920880" cy="1069395"/>
          </a:xfrm>
          <a:prstGeom prst="rect">
            <a:avLst/>
          </a:prstGeom>
          <a:noFill/>
        </p:spPr>
        <p:txBody>
          <a:bodyPr wrap="square" rtlCol="0">
            <a:spAutoFit/>
          </a:bodyPr>
          <a:lstStyle/>
          <a:p>
            <a:pPr algn="just">
              <a:lnSpc>
                <a:spcPct val="107000"/>
              </a:lnSpc>
              <a:spcAft>
                <a:spcPts val="800"/>
              </a:spcAft>
            </a:pPr>
            <a:r>
              <a:rPr lang="en-IN" kern="100" dirty="0">
                <a:latin typeface="+mj-lt"/>
                <a:ea typeface="Calibri" panose="020F0502020204030204" pitchFamily="34" charset="0"/>
                <a:cs typeface="Times New Roman" panose="02020603050405020304" pitchFamily="18" charset="0"/>
              </a:rPr>
              <a:t>It </a:t>
            </a:r>
            <a:r>
              <a:rPr lang="en-IN" sz="1800" kern="100" dirty="0">
                <a:effectLst/>
                <a:latin typeface="+mj-lt"/>
                <a:ea typeface="Calibri" panose="020F0502020204030204" pitchFamily="34" charset="0"/>
                <a:cs typeface="Times New Roman" panose="02020603050405020304" pitchFamily="18" charset="0"/>
              </a:rPr>
              <a:t>indicates admin login page. It asks the admin to enter details like </a:t>
            </a:r>
            <a:r>
              <a:rPr lang="en-IN" sz="1800" kern="100" dirty="0" err="1">
                <a:effectLst/>
                <a:latin typeface="+mj-lt"/>
                <a:ea typeface="Calibri" panose="020F0502020204030204" pitchFamily="34" charset="0"/>
                <a:cs typeface="Times New Roman" panose="02020603050405020304" pitchFamily="18" charset="0"/>
              </a:rPr>
              <a:t>admin_id</a:t>
            </a:r>
            <a:r>
              <a:rPr lang="en-IN" sz="1800" kern="100" dirty="0">
                <a:effectLst/>
                <a:latin typeface="+mj-lt"/>
                <a:ea typeface="Calibri" panose="020F0502020204030204" pitchFamily="34" charset="0"/>
                <a:cs typeface="Times New Roman" panose="02020603050405020304" pitchFamily="18" charset="0"/>
              </a:rPr>
              <a:t> and password.</a:t>
            </a:r>
            <a:endParaRPr lang="en-IN" sz="1800" kern="100" dirty="0">
              <a:effectLst/>
              <a:latin typeface="+mj-lt"/>
              <a:ea typeface="Calibri" panose="020F0502020204030204" pitchFamily="34" charset="0"/>
              <a:cs typeface="Times New Roman" panose="02020603050405020304" pitchFamily="18" charset="0"/>
            </a:endParaRPr>
          </a:p>
          <a:p>
            <a:pPr algn="ctr">
              <a:lnSpc>
                <a:spcPct val="107000"/>
              </a:lnSpc>
              <a:spcAft>
                <a:spcPts val="800"/>
              </a:spcAft>
              <a:tabLst>
                <a:tab pos="2122170" algn="l"/>
              </a:tabLst>
            </a:pP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3" name="Picture 2"/>
          <p:cNvPicPr>
            <a:picLocks noChangeAspect="1"/>
          </p:cNvPicPr>
          <p:nvPr/>
        </p:nvPicPr>
        <p:blipFill>
          <a:blip r:embed="rId1"/>
          <a:stretch>
            <a:fillRect/>
          </a:stretch>
        </p:blipFill>
        <p:spPr>
          <a:xfrm>
            <a:off x="1883681" y="1972118"/>
            <a:ext cx="8856984" cy="3783172"/>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772" y="260648"/>
            <a:ext cx="10789842" cy="648072"/>
          </a:xfrm>
        </p:spPr>
        <p:txBody>
          <a:bodyPr>
            <a:normAutofit/>
          </a:bodyPr>
          <a:lstStyle/>
          <a:p>
            <a:pPr algn="ctr">
              <a:lnSpc>
                <a:spcPct val="107000"/>
              </a:lnSpc>
              <a:spcAft>
                <a:spcPts val="800"/>
              </a:spcAft>
            </a:pPr>
            <a:r>
              <a:rPr lang="en-IN" b="1" kern="100" dirty="0">
                <a:ea typeface="Calibri" panose="020F0502020204030204" pitchFamily="34" charset="0"/>
                <a:cs typeface="Times New Roman" panose="02020603050405020304" pitchFamily="18" charset="0"/>
              </a:rPr>
              <a:t>User</a:t>
            </a:r>
            <a:r>
              <a:rPr lang="en-IN" b="1" kern="100" dirty="0">
                <a:effectLst/>
                <a:ea typeface="Calibri" panose="020F0502020204030204" pitchFamily="34" charset="0"/>
                <a:cs typeface="Times New Roman" panose="02020603050405020304" pitchFamily="18" charset="0"/>
              </a:rPr>
              <a:t> Module</a:t>
            </a:r>
            <a:endParaRPr lang="en-IN" kern="100" dirty="0">
              <a:effectLst/>
              <a:ea typeface="Calibri" panose="020F0502020204030204" pitchFamily="34" charset="0"/>
              <a:cs typeface="Times New Roman" panose="02020603050405020304" pitchFamily="18" charset="0"/>
            </a:endParaRPr>
          </a:p>
        </p:txBody>
      </p:sp>
      <p:sp>
        <p:nvSpPr>
          <p:cNvPr id="6" name="TextBox 5"/>
          <p:cNvSpPr txBox="1"/>
          <p:nvPr/>
        </p:nvSpPr>
        <p:spPr>
          <a:xfrm>
            <a:off x="1845940" y="1127138"/>
            <a:ext cx="7920880" cy="1069395"/>
          </a:xfrm>
          <a:prstGeom prst="rect">
            <a:avLst/>
          </a:prstGeom>
          <a:noFill/>
        </p:spPr>
        <p:txBody>
          <a:bodyPr wrap="square" rtlCol="0">
            <a:spAutoFit/>
          </a:bodyPr>
          <a:lstStyle/>
          <a:p>
            <a:pPr algn="just">
              <a:lnSpc>
                <a:spcPct val="107000"/>
              </a:lnSpc>
              <a:spcAft>
                <a:spcPts val="800"/>
              </a:spcAft>
            </a:pPr>
            <a:r>
              <a:rPr lang="en-IN" kern="100" dirty="0">
                <a:latin typeface="+mj-lt"/>
                <a:ea typeface="Calibri" panose="020F0502020204030204" pitchFamily="34" charset="0"/>
                <a:cs typeface="Times New Roman" panose="02020603050405020304" pitchFamily="18" charset="0"/>
              </a:rPr>
              <a:t>It </a:t>
            </a:r>
            <a:r>
              <a:rPr lang="en-IN" sz="1800" kern="100" dirty="0">
                <a:effectLst/>
                <a:latin typeface="+mj-lt"/>
                <a:ea typeface="Calibri" panose="020F0502020204030204" pitchFamily="34" charset="0"/>
                <a:cs typeface="Times New Roman" panose="02020603050405020304" pitchFamily="18" charset="0"/>
              </a:rPr>
              <a:t>indicates User page. It includes details like name, email, phone number, delete user where admin can delete the user details.</a:t>
            </a:r>
            <a:endParaRPr lang="en-IN" sz="1800" kern="100" dirty="0">
              <a:effectLst/>
              <a:latin typeface="+mj-lt"/>
              <a:ea typeface="Calibri" panose="020F0502020204030204" pitchFamily="34" charset="0"/>
              <a:cs typeface="Times New Roman" panose="02020603050405020304" pitchFamily="18" charset="0"/>
            </a:endParaRPr>
          </a:p>
          <a:p>
            <a:pPr algn="ctr">
              <a:lnSpc>
                <a:spcPct val="107000"/>
              </a:lnSpc>
              <a:spcAft>
                <a:spcPts val="800"/>
              </a:spcAft>
              <a:tabLst>
                <a:tab pos="2122170" algn="l"/>
              </a:tabLst>
            </a:pPr>
            <a:endParaRPr lang="en-IN" sz="1800" kern="100" dirty="0">
              <a:effectLst/>
              <a:latin typeface="+mj-lt"/>
              <a:ea typeface="Calibri" panose="020F0502020204030204" pitchFamily="34" charset="0"/>
              <a:cs typeface="Times New Roman" panose="02020603050405020304" pitchFamily="18" charset="0"/>
            </a:endParaRPr>
          </a:p>
        </p:txBody>
      </p:sp>
      <p:pic>
        <p:nvPicPr>
          <p:cNvPr id="4" name="Picture 3"/>
          <p:cNvPicPr>
            <a:picLocks noChangeAspect="1"/>
          </p:cNvPicPr>
          <p:nvPr/>
        </p:nvPicPr>
        <p:blipFill>
          <a:blip r:embed="rId1" cstate="print"/>
          <a:stretch>
            <a:fillRect/>
          </a:stretch>
        </p:blipFill>
        <p:spPr>
          <a:xfrm>
            <a:off x="2061964" y="2196532"/>
            <a:ext cx="8208912" cy="3919833"/>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772" y="260648"/>
            <a:ext cx="10789842" cy="648072"/>
          </a:xfrm>
        </p:spPr>
        <p:txBody>
          <a:bodyPr>
            <a:normAutofit/>
          </a:bodyPr>
          <a:lstStyle/>
          <a:p>
            <a:pPr algn="ctr">
              <a:lnSpc>
                <a:spcPct val="107000"/>
              </a:lnSpc>
              <a:spcAft>
                <a:spcPts val="800"/>
              </a:spcAft>
            </a:pPr>
            <a:r>
              <a:rPr lang="en-IN" b="1" kern="100" dirty="0">
                <a:effectLst/>
                <a:ea typeface="Calibri" panose="020F0502020204030204" pitchFamily="34" charset="0"/>
                <a:cs typeface="Times New Roman" panose="02020603050405020304" pitchFamily="18" charset="0"/>
              </a:rPr>
              <a:t>Vehi</a:t>
            </a:r>
            <a:r>
              <a:rPr lang="en-IN" b="1" kern="100" dirty="0">
                <a:ea typeface="Calibri" panose="020F0502020204030204" pitchFamily="34" charset="0"/>
                <a:cs typeface="Times New Roman" panose="02020603050405020304" pitchFamily="18" charset="0"/>
              </a:rPr>
              <a:t>cle Management</a:t>
            </a:r>
            <a:r>
              <a:rPr lang="en-IN" b="1" kern="100" dirty="0">
                <a:effectLst/>
                <a:ea typeface="Calibri" panose="020F0502020204030204" pitchFamily="34" charset="0"/>
                <a:cs typeface="Times New Roman" panose="02020603050405020304" pitchFamily="18" charset="0"/>
              </a:rPr>
              <a:t> Module</a:t>
            </a:r>
            <a:endParaRPr lang="en-IN" kern="100" dirty="0">
              <a:effectLst/>
              <a:ea typeface="Calibri" panose="020F0502020204030204" pitchFamily="34" charset="0"/>
              <a:cs typeface="Times New Roman" panose="02020603050405020304" pitchFamily="18" charset="0"/>
            </a:endParaRPr>
          </a:p>
        </p:txBody>
      </p:sp>
      <p:sp>
        <p:nvSpPr>
          <p:cNvPr id="6" name="TextBox 5"/>
          <p:cNvSpPr txBox="1"/>
          <p:nvPr/>
        </p:nvSpPr>
        <p:spPr>
          <a:xfrm>
            <a:off x="1845940" y="1127138"/>
            <a:ext cx="7920880" cy="1367810"/>
          </a:xfrm>
          <a:prstGeom prst="rect">
            <a:avLst/>
          </a:prstGeom>
          <a:noFill/>
        </p:spPr>
        <p:txBody>
          <a:bodyPr wrap="square" rtlCol="0">
            <a:spAutoFit/>
          </a:bodyPr>
          <a:lstStyle/>
          <a:p>
            <a:pPr algn="just">
              <a:lnSpc>
                <a:spcPct val="107000"/>
              </a:lnSpc>
              <a:spcAft>
                <a:spcPts val="800"/>
              </a:spcAft>
            </a:pPr>
            <a:r>
              <a:rPr lang="en-IN" kern="100" dirty="0">
                <a:latin typeface="+mj-lt"/>
                <a:ea typeface="Calibri" panose="020F0502020204030204" pitchFamily="34" charset="0"/>
                <a:cs typeface="Times New Roman" panose="02020603050405020304" pitchFamily="18" charset="0"/>
              </a:rPr>
              <a:t>It </a:t>
            </a:r>
            <a:r>
              <a:rPr lang="en-IN" sz="1800" kern="100" dirty="0">
                <a:effectLst/>
                <a:latin typeface="+mj-lt"/>
                <a:ea typeface="Calibri" panose="020F0502020204030204" pitchFamily="34" charset="0"/>
                <a:cs typeface="Times New Roman" panose="02020603050405020304" pitchFamily="18" charset="0"/>
              </a:rPr>
              <a:t>indicates vehicle management page. It contains the details like car id, car name, fuel type, capacity, price, available, delete where admin can see the car availability status and delete the car details.</a:t>
            </a:r>
            <a:endParaRPr lang="en-IN" sz="1800" kern="100" dirty="0">
              <a:effectLst/>
              <a:latin typeface="+mj-lt"/>
              <a:ea typeface="Calibri" panose="020F0502020204030204" pitchFamily="34" charset="0"/>
              <a:cs typeface="Times New Roman" panose="02020603050405020304" pitchFamily="18" charset="0"/>
            </a:endParaRPr>
          </a:p>
          <a:p>
            <a:pPr algn="ctr">
              <a:lnSpc>
                <a:spcPct val="107000"/>
              </a:lnSpc>
              <a:spcAft>
                <a:spcPts val="800"/>
              </a:spcAft>
              <a:tabLst>
                <a:tab pos="2122170" algn="l"/>
              </a:tabLst>
            </a:pPr>
            <a:endParaRPr lang="en-IN" sz="1800" kern="100" dirty="0">
              <a:effectLst/>
              <a:latin typeface="+mj-lt"/>
              <a:ea typeface="Calibri" panose="020F0502020204030204" pitchFamily="34" charset="0"/>
              <a:cs typeface="Times New Roman" panose="02020603050405020304" pitchFamily="18" charset="0"/>
            </a:endParaRPr>
          </a:p>
        </p:txBody>
      </p:sp>
      <p:pic>
        <p:nvPicPr>
          <p:cNvPr id="3" name="Picture 2"/>
          <p:cNvPicPr>
            <a:picLocks noChangeAspect="1"/>
          </p:cNvPicPr>
          <p:nvPr/>
        </p:nvPicPr>
        <p:blipFill>
          <a:blip r:embed="rId1" cstate="print"/>
          <a:stretch>
            <a:fillRect/>
          </a:stretch>
        </p:blipFill>
        <p:spPr>
          <a:xfrm>
            <a:off x="2061964" y="2276872"/>
            <a:ext cx="8064896" cy="38323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a:xfrm>
            <a:off x="189756" y="476672"/>
            <a:ext cx="9601200" cy="838200"/>
          </a:xfrm>
        </p:spPr>
        <p:txBody>
          <a:bodyPr>
            <a:normAutofit/>
          </a:bodyPr>
          <a:lstStyle/>
          <a:p>
            <a:r>
              <a:rPr lang="en-US" sz="4000" b="1" dirty="0"/>
              <a:t>Company overview</a:t>
            </a:r>
            <a:endParaRPr lang="en-US" sz="4000" b="1" dirty="0"/>
          </a:p>
        </p:txBody>
      </p:sp>
      <p:pic>
        <p:nvPicPr>
          <p:cNvPr id="2" name="Picture Placeholder 13" descr="A person looking at a piece of paper"/>
          <p:cNvPicPr>
            <a:picLocks noGrp="1" noChangeAspect="1"/>
          </p:cNvPicPr>
          <p:nvPr>
            <p:ph idx="1"/>
          </p:nvPr>
        </p:nvPicPr>
        <p:blipFill>
          <a:blip r:embed="rId1"/>
          <a:srcRect t="119" b="119"/>
          <a:stretch>
            <a:fillRect/>
          </a:stretch>
        </p:blipFill>
        <p:spPr>
          <a:xfrm>
            <a:off x="6780231" y="-751"/>
            <a:ext cx="5408594" cy="6094047"/>
          </a:xfrm>
        </p:spPr>
      </p:pic>
      <p:sp>
        <p:nvSpPr>
          <p:cNvPr id="3" name="TextBox 2"/>
          <p:cNvSpPr txBox="1"/>
          <p:nvPr/>
        </p:nvSpPr>
        <p:spPr>
          <a:xfrm>
            <a:off x="333772" y="2059394"/>
            <a:ext cx="6120680" cy="3076575"/>
          </a:xfrm>
          <a:prstGeom prst="rect">
            <a:avLst/>
          </a:prstGeom>
          <a:noFill/>
        </p:spPr>
        <p:txBody>
          <a:bodyPr wrap="square" rtlCol="0">
            <a:spAutoFit/>
          </a:bodyPr>
          <a:lstStyle/>
          <a:p>
            <a:r>
              <a:rPr lang="en-IN" sz="2400" b="1" dirty="0" err="1">
                <a:latin typeface="+mj-lt"/>
              </a:rPr>
              <a:t>Ultimez</a:t>
            </a:r>
            <a:r>
              <a:rPr lang="en-IN" sz="2400" b="1" dirty="0">
                <a:latin typeface="+mj-lt"/>
              </a:rPr>
              <a:t> Technology Pvt Ltd.</a:t>
            </a:r>
            <a:endParaRPr lang="en-IN" sz="2400" b="1" dirty="0">
              <a:latin typeface="+mj-lt"/>
            </a:endParaRPr>
          </a:p>
          <a:p>
            <a:endParaRPr lang="en-IN" sz="2400" b="1" dirty="0">
              <a:latin typeface="+mj-lt"/>
            </a:endParaRPr>
          </a:p>
          <a:p>
            <a:r>
              <a:rPr lang="en-US" sz="2200" kern="100" dirty="0">
                <a:effectLst/>
                <a:latin typeface="+mj-lt"/>
                <a:ea typeface="Calibri" panose="020F0502020204030204" pitchFamily="34" charset="0"/>
              </a:rPr>
              <a:t>Ultimez</a:t>
            </a:r>
            <a:r>
              <a:rPr lang="en-IN" sz="2200" kern="100" dirty="0">
                <a:effectLst/>
                <a:latin typeface="+mj-lt"/>
                <a:ea typeface="Calibri" panose="020F0502020204030204" pitchFamily="34" charset="0"/>
              </a:rPr>
              <a:t> Technology Pvt Ltd is a professional web design and development company based in Hubli, Karnataka</a:t>
            </a:r>
            <a:r>
              <a:rPr lang="en-IN" sz="2200" kern="100" dirty="0">
                <a:effectLst/>
                <a:latin typeface="Times New Roman" panose="02020603050405020304" pitchFamily="18" charset="0"/>
                <a:ea typeface="Calibri" panose="020F0502020204030204" pitchFamily="34" charset="0"/>
              </a:rPr>
              <a:t>, India. </a:t>
            </a:r>
            <a:r>
              <a:rPr lang="en-US" sz="2200" kern="100" dirty="0">
                <a:latin typeface="Times New Roman" panose="02020603050405020304" pitchFamily="18" charset="0"/>
                <a:ea typeface="Calibri" panose="020F0502020204030204" pitchFamily="34" charset="0"/>
              </a:rPr>
              <a:t>It </a:t>
            </a:r>
            <a:r>
              <a:rPr lang="en-US" sz="2200" dirty="0"/>
              <a:t>offers Web Services, Software Solutions, and Digital Branding.</a:t>
            </a:r>
            <a:r>
              <a:rPr lang="en-US" sz="2200" i="0" dirty="0">
                <a:effectLst/>
                <a:latin typeface="Ruda"/>
              </a:rPr>
              <a:t>  </a:t>
            </a:r>
            <a:endParaRPr lang="en-US" sz="2200" i="0" dirty="0">
              <a:effectLst/>
              <a:latin typeface="Ruda"/>
            </a:endParaRPr>
          </a:p>
          <a:p>
            <a:endParaRPr lang="en-IN" dirty="0"/>
          </a:p>
          <a:p>
            <a:endParaRPr lang="en-IN"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772" y="260648"/>
            <a:ext cx="10789842" cy="648072"/>
          </a:xfrm>
        </p:spPr>
        <p:txBody>
          <a:bodyPr>
            <a:normAutofit/>
          </a:bodyPr>
          <a:lstStyle/>
          <a:p>
            <a:pPr algn="ctr">
              <a:lnSpc>
                <a:spcPct val="107000"/>
              </a:lnSpc>
              <a:spcAft>
                <a:spcPts val="800"/>
              </a:spcAft>
            </a:pPr>
            <a:r>
              <a:rPr lang="en-IN" b="1" kern="100" dirty="0">
                <a:effectLst/>
                <a:ea typeface="Calibri" panose="020F0502020204030204" pitchFamily="34" charset="0"/>
                <a:cs typeface="Times New Roman" panose="02020603050405020304" pitchFamily="18" charset="0"/>
              </a:rPr>
              <a:t>Add Car Module</a:t>
            </a:r>
            <a:endParaRPr lang="en-IN" kern="100" dirty="0">
              <a:effectLst/>
              <a:ea typeface="Calibri" panose="020F0502020204030204" pitchFamily="34" charset="0"/>
              <a:cs typeface="Times New Roman" panose="02020603050405020304" pitchFamily="18" charset="0"/>
            </a:endParaRPr>
          </a:p>
        </p:txBody>
      </p:sp>
      <p:sp>
        <p:nvSpPr>
          <p:cNvPr id="6" name="TextBox 5"/>
          <p:cNvSpPr txBox="1"/>
          <p:nvPr/>
        </p:nvSpPr>
        <p:spPr>
          <a:xfrm>
            <a:off x="1845940" y="1127138"/>
            <a:ext cx="7920880" cy="1766766"/>
          </a:xfrm>
          <a:prstGeom prst="rect">
            <a:avLst/>
          </a:prstGeom>
          <a:noFill/>
        </p:spPr>
        <p:txBody>
          <a:bodyPr wrap="square" rtlCol="0">
            <a:spAutoFit/>
          </a:bodyPr>
          <a:lstStyle/>
          <a:p>
            <a:pPr algn="just">
              <a:lnSpc>
                <a:spcPct val="107000"/>
              </a:lnSpc>
              <a:spcAft>
                <a:spcPts val="800"/>
              </a:spcAft>
            </a:pPr>
            <a:r>
              <a:rPr lang="en-IN" kern="100" dirty="0">
                <a:latin typeface="+mj-lt"/>
                <a:ea typeface="Calibri" panose="020F0502020204030204" pitchFamily="34" charset="0"/>
                <a:cs typeface="Times New Roman" panose="02020603050405020304" pitchFamily="18" charset="0"/>
              </a:rPr>
              <a:t>It</a:t>
            </a:r>
            <a:r>
              <a:rPr lang="en-IN" sz="1800" kern="100" dirty="0">
                <a:effectLst/>
                <a:latin typeface="+mj-lt"/>
                <a:ea typeface="Calibri" panose="020F0502020204030204" pitchFamily="34" charset="0"/>
                <a:cs typeface="Times New Roman" panose="02020603050405020304" pitchFamily="18" charset="0"/>
              </a:rPr>
              <a:t> indicates add car page. It includes details like car name, fuel type, capacity, price, car image where admin can add the new car details by specifying it’s details</a:t>
            </a: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endParaRPr lang="en-IN" sz="1800" kern="100" dirty="0">
              <a:effectLst/>
              <a:latin typeface="+mj-lt"/>
              <a:ea typeface="Calibri" panose="020F0502020204030204" pitchFamily="34" charset="0"/>
              <a:cs typeface="Times New Roman" panose="02020603050405020304" pitchFamily="18" charset="0"/>
            </a:endParaRPr>
          </a:p>
          <a:p>
            <a:pPr algn="ctr">
              <a:lnSpc>
                <a:spcPct val="107000"/>
              </a:lnSpc>
              <a:spcAft>
                <a:spcPts val="800"/>
              </a:spcAft>
              <a:tabLst>
                <a:tab pos="2122170" algn="l"/>
              </a:tabLst>
            </a:pPr>
            <a:endParaRPr lang="en-IN" sz="1800" kern="100" dirty="0">
              <a:effectLst/>
              <a:latin typeface="+mj-lt"/>
              <a:ea typeface="Calibri" panose="020F0502020204030204" pitchFamily="34" charset="0"/>
              <a:cs typeface="Times New Roman" panose="02020603050405020304" pitchFamily="18" charset="0"/>
            </a:endParaRPr>
          </a:p>
        </p:txBody>
      </p:sp>
      <p:pic>
        <p:nvPicPr>
          <p:cNvPr id="4" name="Picture 3"/>
          <p:cNvPicPr>
            <a:picLocks noChangeAspect="1"/>
          </p:cNvPicPr>
          <p:nvPr/>
        </p:nvPicPr>
        <p:blipFill>
          <a:blip r:embed="rId1" cstate="print"/>
          <a:stretch>
            <a:fillRect/>
          </a:stretch>
        </p:blipFill>
        <p:spPr>
          <a:xfrm>
            <a:off x="2061963" y="2276871"/>
            <a:ext cx="8280921" cy="3948713"/>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772" y="188640"/>
            <a:ext cx="10789842" cy="648072"/>
          </a:xfrm>
        </p:spPr>
        <p:txBody>
          <a:bodyPr>
            <a:normAutofit/>
          </a:bodyPr>
          <a:lstStyle/>
          <a:p>
            <a:pPr algn="ctr">
              <a:lnSpc>
                <a:spcPct val="107000"/>
              </a:lnSpc>
              <a:spcAft>
                <a:spcPts val="800"/>
              </a:spcAft>
            </a:pPr>
            <a:r>
              <a:rPr lang="en-IN" b="1" kern="100" dirty="0">
                <a:effectLst/>
                <a:ea typeface="Calibri" panose="020F0502020204030204" pitchFamily="34" charset="0"/>
                <a:cs typeface="Times New Roman" panose="02020603050405020304" pitchFamily="18" charset="0"/>
              </a:rPr>
              <a:t>Booking Module</a:t>
            </a:r>
            <a:endParaRPr lang="en-IN" kern="100" dirty="0">
              <a:effectLst/>
              <a:ea typeface="Calibri" panose="020F0502020204030204" pitchFamily="34" charset="0"/>
              <a:cs typeface="Times New Roman" panose="02020603050405020304" pitchFamily="18" charset="0"/>
            </a:endParaRPr>
          </a:p>
        </p:txBody>
      </p:sp>
      <p:sp>
        <p:nvSpPr>
          <p:cNvPr id="6" name="TextBox 5"/>
          <p:cNvSpPr txBox="1"/>
          <p:nvPr/>
        </p:nvSpPr>
        <p:spPr>
          <a:xfrm>
            <a:off x="1845940" y="900730"/>
            <a:ext cx="7920880" cy="1664174"/>
          </a:xfrm>
          <a:prstGeom prst="rect">
            <a:avLst/>
          </a:prstGeom>
          <a:noFill/>
        </p:spPr>
        <p:txBody>
          <a:bodyPr wrap="square" rtlCol="0">
            <a:spAutoFit/>
          </a:bodyPr>
          <a:lstStyle/>
          <a:p>
            <a:pPr algn="just">
              <a:lnSpc>
                <a:spcPct val="107000"/>
              </a:lnSpc>
              <a:spcAft>
                <a:spcPts val="800"/>
              </a:spcAft>
            </a:pPr>
            <a:r>
              <a:rPr lang="en-IN" kern="100" dirty="0">
                <a:latin typeface="+mj-lt"/>
                <a:ea typeface="Calibri" panose="020F0502020204030204" pitchFamily="34" charset="0"/>
                <a:cs typeface="Times New Roman" panose="02020603050405020304" pitchFamily="18" charset="0"/>
              </a:rPr>
              <a:t>It</a:t>
            </a:r>
            <a:r>
              <a:rPr lang="en-IN" sz="1800" kern="100" dirty="0">
                <a:effectLst/>
                <a:latin typeface="+mj-lt"/>
                <a:ea typeface="Calibri" panose="020F0502020204030204" pitchFamily="34" charset="0"/>
              </a:rPr>
              <a:t> indicates booking page. It includes the details like car id, email, book place, book date, phone number, destination, return date, booking status, approve, car returned where admin can give approve to the bookings done by the user and can also check the returned status of the car.</a:t>
            </a:r>
            <a:endParaRPr lang="en-IN" sz="1800" kern="100" dirty="0">
              <a:effectLst/>
              <a:latin typeface="+mj-lt"/>
              <a:ea typeface="Calibri" panose="020F0502020204030204" pitchFamily="34" charset="0"/>
              <a:cs typeface="Times New Roman" panose="02020603050405020304" pitchFamily="18" charset="0"/>
            </a:endParaRPr>
          </a:p>
          <a:p>
            <a:pPr algn="ctr">
              <a:lnSpc>
                <a:spcPct val="107000"/>
              </a:lnSpc>
              <a:spcAft>
                <a:spcPts val="800"/>
              </a:spcAft>
              <a:tabLst>
                <a:tab pos="2122170" algn="l"/>
              </a:tabLst>
            </a:pPr>
            <a:endParaRPr lang="en-IN" sz="1800" kern="100" dirty="0">
              <a:effectLst/>
              <a:latin typeface="+mj-lt"/>
              <a:ea typeface="Calibri" panose="020F0502020204030204" pitchFamily="34" charset="0"/>
              <a:cs typeface="Times New Roman" panose="02020603050405020304" pitchFamily="18" charset="0"/>
            </a:endParaRPr>
          </a:p>
        </p:txBody>
      </p:sp>
      <p:pic>
        <p:nvPicPr>
          <p:cNvPr id="3" name="Picture 2"/>
          <p:cNvPicPr>
            <a:picLocks noChangeAspect="1"/>
          </p:cNvPicPr>
          <p:nvPr/>
        </p:nvPicPr>
        <p:blipFill>
          <a:blip r:embed="rId1" cstate="print"/>
          <a:stretch>
            <a:fillRect/>
          </a:stretch>
        </p:blipFill>
        <p:spPr>
          <a:xfrm>
            <a:off x="2063189" y="2368150"/>
            <a:ext cx="8062445" cy="3849893"/>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a:xfrm>
            <a:off x="189756" y="476672"/>
            <a:ext cx="9601200" cy="838200"/>
          </a:xfrm>
        </p:spPr>
        <p:txBody>
          <a:bodyPr>
            <a:normAutofit/>
          </a:bodyPr>
          <a:lstStyle/>
          <a:p>
            <a:r>
              <a:rPr lang="en-US" sz="4000" b="1" dirty="0"/>
              <a:t>Company Services</a:t>
            </a:r>
            <a:endParaRPr lang="en-US" sz="4000" b="1" dirty="0"/>
          </a:p>
        </p:txBody>
      </p:sp>
      <p:sp>
        <p:nvSpPr>
          <p:cNvPr id="3" name="TextBox 2"/>
          <p:cNvSpPr txBox="1"/>
          <p:nvPr/>
        </p:nvSpPr>
        <p:spPr>
          <a:xfrm>
            <a:off x="223008" y="1701199"/>
            <a:ext cx="6120680" cy="3139321"/>
          </a:xfrm>
          <a:prstGeom prst="rect">
            <a:avLst/>
          </a:prstGeom>
          <a:noFill/>
        </p:spPr>
        <p:txBody>
          <a:bodyPr wrap="square" rtlCol="0">
            <a:spAutoFit/>
          </a:bodyPr>
          <a:lstStyle/>
          <a:p>
            <a:pPr marL="285750" indent="-285750">
              <a:buFont typeface="Wingdings" panose="05000000000000000000" pitchFamily="2" charset="2"/>
              <a:buChar char="q"/>
            </a:pPr>
            <a:r>
              <a:rPr lang="en-US" sz="2200" kern="100" dirty="0">
                <a:effectLst/>
                <a:latin typeface="+mj-lt"/>
                <a:ea typeface="SimSun" panose="02010600030101010101" pitchFamily="2" charset="-122"/>
              </a:rPr>
              <a:t> Web and Mobile App Design</a:t>
            </a:r>
            <a:endParaRPr lang="en-US" sz="2200" kern="100" dirty="0">
              <a:effectLst/>
              <a:latin typeface="+mj-lt"/>
              <a:ea typeface="SimSun" panose="02010600030101010101" pitchFamily="2" charset="-122"/>
            </a:endParaRPr>
          </a:p>
          <a:p>
            <a:pPr marL="285750" indent="-285750">
              <a:buFont typeface="Wingdings" panose="05000000000000000000" pitchFamily="2" charset="2"/>
              <a:buChar char="q"/>
            </a:pPr>
            <a:endParaRPr lang="en-US" sz="2200" kern="100" dirty="0">
              <a:latin typeface="+mj-lt"/>
              <a:ea typeface="SimSun" panose="02010600030101010101" pitchFamily="2" charset="-122"/>
            </a:endParaRPr>
          </a:p>
          <a:p>
            <a:pPr marL="285750" indent="-285750">
              <a:buFont typeface="Wingdings" panose="05000000000000000000" pitchFamily="2" charset="2"/>
              <a:buChar char="q"/>
            </a:pPr>
            <a:r>
              <a:rPr lang="en-US" sz="2200" kern="100" dirty="0">
                <a:effectLst/>
                <a:latin typeface="+mj-lt"/>
                <a:ea typeface="SimSun" panose="02010600030101010101" pitchFamily="2" charset="-122"/>
              </a:rPr>
              <a:t> Web and Mobile App Development</a:t>
            </a:r>
            <a:endParaRPr lang="en-US" sz="2200" kern="100" dirty="0">
              <a:effectLst/>
              <a:latin typeface="+mj-lt"/>
              <a:ea typeface="SimSun" panose="02010600030101010101" pitchFamily="2" charset="-122"/>
            </a:endParaRPr>
          </a:p>
          <a:p>
            <a:pPr marL="285750" indent="-285750">
              <a:buFont typeface="Wingdings" panose="05000000000000000000" pitchFamily="2" charset="2"/>
              <a:buChar char="q"/>
            </a:pPr>
            <a:endParaRPr lang="en-US" sz="2200" kern="100" dirty="0">
              <a:latin typeface="+mj-lt"/>
              <a:ea typeface="SimSun" panose="02010600030101010101" pitchFamily="2" charset="-122"/>
            </a:endParaRPr>
          </a:p>
          <a:p>
            <a:pPr marL="285750" indent="-285750">
              <a:buFont typeface="Wingdings" panose="05000000000000000000" pitchFamily="2" charset="2"/>
              <a:buChar char="q"/>
            </a:pPr>
            <a:r>
              <a:rPr lang="en-US" sz="2200" kern="100" dirty="0">
                <a:effectLst/>
                <a:latin typeface="+mj-lt"/>
                <a:ea typeface="SimSun" panose="02010600030101010101" pitchFamily="2" charset="-122"/>
              </a:rPr>
              <a:t> Online Marketing</a:t>
            </a:r>
            <a:endParaRPr lang="en-US" sz="2200" kern="100" dirty="0">
              <a:effectLst/>
              <a:latin typeface="+mj-lt"/>
              <a:ea typeface="SimSun" panose="02010600030101010101" pitchFamily="2" charset="-122"/>
            </a:endParaRPr>
          </a:p>
          <a:p>
            <a:pPr marL="285750" indent="-285750">
              <a:buFont typeface="Wingdings" panose="05000000000000000000" pitchFamily="2" charset="2"/>
              <a:buChar char="q"/>
            </a:pPr>
            <a:endParaRPr lang="en-US" sz="2200" kern="100" dirty="0">
              <a:latin typeface="+mj-lt"/>
              <a:ea typeface="SimSun" panose="02010600030101010101" pitchFamily="2" charset="-122"/>
            </a:endParaRPr>
          </a:p>
          <a:p>
            <a:pPr marL="285750" indent="-285750">
              <a:buFont typeface="Wingdings" panose="05000000000000000000" pitchFamily="2" charset="2"/>
              <a:buChar char="q"/>
            </a:pPr>
            <a:r>
              <a:rPr lang="en-US" sz="2200" kern="100" dirty="0">
                <a:effectLst/>
                <a:latin typeface="+mj-lt"/>
                <a:ea typeface="SimSun" panose="02010600030101010101" pitchFamily="2" charset="-122"/>
                <a:cs typeface="Times New Roman" panose="02020603050405020304" pitchFamily="18" charset="0"/>
              </a:rPr>
              <a:t> Others</a:t>
            </a:r>
            <a:endParaRPr lang="en-IN" sz="2200" kern="100" dirty="0">
              <a:effectLst/>
              <a:latin typeface="+mj-lt"/>
              <a:ea typeface="Calibri" panose="020F0502020204030204" pitchFamily="34" charset="0"/>
              <a:cs typeface="Times New Roman" panose="02020603050405020304" pitchFamily="18" charset="0"/>
            </a:endParaRPr>
          </a:p>
          <a:p>
            <a:pPr marL="285750" indent="-285750">
              <a:buFont typeface="Wingdings" panose="05000000000000000000" pitchFamily="2" charset="2"/>
              <a:buChar char="q"/>
            </a:pPr>
            <a:endParaRPr lang="en-IN" sz="2200" dirty="0">
              <a:latin typeface="+mj-lt"/>
            </a:endParaRPr>
          </a:p>
          <a:p>
            <a:endParaRPr lang="en-IN" sz="2200" dirty="0">
              <a:latin typeface="+mj-lt"/>
            </a:endParaRPr>
          </a:p>
        </p:txBody>
      </p:sp>
      <p:sp>
        <p:nvSpPr>
          <p:cNvPr id="5" name="TextBox 4"/>
          <p:cNvSpPr txBox="1"/>
          <p:nvPr/>
        </p:nvSpPr>
        <p:spPr>
          <a:xfrm>
            <a:off x="405780" y="4149080"/>
            <a:ext cx="4176464" cy="1635319"/>
          </a:xfrm>
          <a:prstGeom prst="rect">
            <a:avLst/>
          </a:prstGeom>
          <a:noFill/>
        </p:spPr>
        <p:txBody>
          <a:bodyPr wrap="square" rtlCol="0">
            <a:spAutoFit/>
          </a:bodyPr>
          <a:lstStyle/>
          <a:p>
            <a:pPr marL="342900" lvl="0" indent="-342900">
              <a:lnSpc>
                <a:spcPct val="105000"/>
              </a:lnSpc>
              <a:buFont typeface="Symbol" panose="05050102010706020507" pitchFamily="18" charset="2"/>
              <a:buChar char=""/>
            </a:pPr>
            <a:r>
              <a:rPr lang="en-US" sz="1800" kern="100" dirty="0">
                <a:effectLst/>
                <a:latin typeface="+mj-lt"/>
                <a:ea typeface="SimSun" panose="02010600030101010101" pitchFamily="2" charset="-122"/>
                <a:cs typeface="Times New Roman" panose="02020603050405020304" pitchFamily="18" charset="0"/>
              </a:rPr>
              <a:t>Server Management</a:t>
            </a:r>
            <a:endParaRPr lang="en-IN" sz="1800" kern="100" dirty="0">
              <a:effectLst/>
              <a:latin typeface="+mj-lt"/>
              <a:ea typeface="Calibri" panose="020F0502020204030204" pitchFamily="34" charset="0"/>
              <a:cs typeface="Times New Roman" panose="02020603050405020304" pitchFamily="18" charset="0"/>
            </a:endParaRPr>
          </a:p>
          <a:p>
            <a:pPr marL="342900" lvl="0" indent="-342900">
              <a:lnSpc>
                <a:spcPct val="105000"/>
              </a:lnSpc>
              <a:buFont typeface="Symbol" panose="05050102010706020507" pitchFamily="18" charset="2"/>
              <a:buChar char=""/>
            </a:pPr>
            <a:r>
              <a:rPr lang="en-US" sz="1800" kern="100" dirty="0">
                <a:effectLst/>
                <a:latin typeface="+mj-lt"/>
                <a:ea typeface="SimSun" panose="02010600030101010101" pitchFamily="2" charset="-122"/>
                <a:cs typeface="Times New Roman" panose="02020603050405020304" pitchFamily="18" charset="0"/>
              </a:rPr>
              <a:t>Integration</a:t>
            </a:r>
            <a:endParaRPr lang="en-IN" sz="1800" kern="100" dirty="0">
              <a:effectLst/>
              <a:latin typeface="+mj-lt"/>
              <a:ea typeface="Calibri" panose="020F0502020204030204" pitchFamily="34" charset="0"/>
              <a:cs typeface="Times New Roman" panose="02020603050405020304" pitchFamily="18" charset="0"/>
            </a:endParaRPr>
          </a:p>
          <a:p>
            <a:pPr marL="342900" lvl="0" indent="-342900">
              <a:lnSpc>
                <a:spcPct val="105000"/>
              </a:lnSpc>
              <a:buFont typeface="Symbol" panose="05050102010706020507" pitchFamily="18" charset="2"/>
              <a:buChar char=""/>
            </a:pPr>
            <a:r>
              <a:rPr lang="en-US" sz="1800" kern="100" dirty="0">
                <a:effectLst/>
                <a:latin typeface="+mj-lt"/>
                <a:ea typeface="SimSun" panose="02010600030101010101" pitchFamily="2" charset="-122"/>
                <a:cs typeface="Times New Roman" panose="02020603050405020304" pitchFamily="18" charset="0"/>
              </a:rPr>
              <a:t>Web Hosting Services</a:t>
            </a:r>
            <a:endParaRPr lang="en-IN" sz="1800" kern="100" dirty="0">
              <a:effectLst/>
              <a:latin typeface="+mj-lt"/>
              <a:ea typeface="Calibri" panose="020F0502020204030204" pitchFamily="34" charset="0"/>
              <a:cs typeface="Times New Roman" panose="02020603050405020304" pitchFamily="18" charset="0"/>
            </a:endParaRPr>
          </a:p>
          <a:p>
            <a:pPr marL="342900" lvl="0" indent="-342900">
              <a:lnSpc>
                <a:spcPct val="105000"/>
              </a:lnSpc>
              <a:spcAft>
                <a:spcPts val="800"/>
              </a:spcAft>
              <a:buFont typeface="Symbol" panose="05050102010706020507" pitchFamily="18" charset="2"/>
              <a:buChar char=""/>
            </a:pPr>
            <a:r>
              <a:rPr lang="en-US" sz="1800" kern="100" dirty="0">
                <a:effectLst/>
                <a:latin typeface="+mj-lt"/>
                <a:ea typeface="SimSun" panose="02010600030101010101" pitchFamily="2" charset="-122"/>
                <a:cs typeface="Times New Roman" panose="02020603050405020304" pitchFamily="18" charset="0"/>
              </a:rPr>
              <a:t>Domain Name Registration</a:t>
            </a:r>
            <a:endParaRPr lang="en-IN" sz="1800" kern="100" dirty="0">
              <a:effectLst/>
              <a:latin typeface="+mj-lt"/>
              <a:ea typeface="Calibri" panose="020F0502020204030204" pitchFamily="34" charset="0"/>
              <a:cs typeface="Times New Roman" panose="02020603050405020304" pitchFamily="18" charset="0"/>
            </a:endParaRPr>
          </a:p>
          <a:p>
            <a:endParaRPr lang="en-IN" dirty="0">
              <a:latin typeface="+mj-lt"/>
            </a:endParaRPr>
          </a:p>
        </p:txBody>
      </p:sp>
      <p:pic>
        <p:nvPicPr>
          <p:cNvPr id="9" name="Picture 8"/>
          <p:cNvPicPr>
            <a:picLocks noChangeAspect="1"/>
          </p:cNvPicPr>
          <p:nvPr/>
        </p:nvPicPr>
        <p:blipFill rotWithShape="1">
          <a:blip r:embed="rId1">
            <a:extLst>
              <a:ext uri="{28A0092B-C50C-407E-A947-70E740481C1C}">
                <a14:useLocalDpi xmlns:a14="http://schemas.microsoft.com/office/drawing/2010/main" val="0"/>
              </a:ext>
            </a:extLst>
          </a:blip>
          <a:srcRect l="38294"/>
          <a:stretch>
            <a:fillRect/>
          </a:stretch>
        </p:blipFill>
        <p:spPr>
          <a:xfrm>
            <a:off x="5138381" y="10666"/>
            <a:ext cx="7050444" cy="5938613"/>
          </a:xfrm>
          <a:prstGeom prst="rect">
            <a:avLst/>
          </a:prstGeom>
        </p:spPr>
      </p:pic>
    </p:spTree>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6348" y="782855"/>
            <a:ext cx="9601200" cy="1143000"/>
          </a:xfrm>
        </p:spPr>
        <p:txBody>
          <a:bodyPr>
            <a:normAutofit/>
          </a:bodyPr>
          <a:lstStyle/>
          <a:p>
            <a:pPr algn="ctr"/>
            <a:r>
              <a:rPr lang="en-US" sz="3200" b="1" dirty="0">
                <a:ea typeface="Josefin Sans Bold"/>
                <a:cs typeface="Josefin Sans Bold"/>
                <a:sym typeface="Josefin Sans Bold"/>
              </a:rPr>
              <a:t>INTERN ROLE AS WEB DEVELOPER</a:t>
            </a:r>
            <a:br>
              <a:rPr lang="en-US" sz="3200" dirty="0">
                <a:latin typeface="Josefin Sans Bold"/>
                <a:ea typeface="Josefin Sans Bold"/>
                <a:cs typeface="Josefin Sans Bold"/>
                <a:sym typeface="Josefin Sans Bold"/>
              </a:rPr>
            </a:br>
            <a:endParaRPr lang="en-US" dirty="0"/>
          </a:p>
        </p:txBody>
      </p:sp>
      <p:sp>
        <p:nvSpPr>
          <p:cNvPr id="4" name="Content Placeholder 3"/>
          <p:cNvSpPr>
            <a:spLocks noGrp="1"/>
          </p:cNvSpPr>
          <p:nvPr>
            <p:ph idx="1"/>
          </p:nvPr>
        </p:nvSpPr>
        <p:spPr>
          <a:xfrm>
            <a:off x="405780" y="1916832"/>
            <a:ext cx="6984776" cy="3888432"/>
          </a:xfrm>
        </p:spPr>
        <p:txBody>
          <a:bodyPr>
            <a:normAutofit/>
          </a:bodyPr>
          <a:lstStyle/>
          <a:p>
            <a:pPr marL="0" indent="0" algn="just">
              <a:buNone/>
            </a:pPr>
            <a:r>
              <a:rPr lang="en-IN" sz="2500" kern="100" dirty="0">
                <a:effectLst/>
                <a:latin typeface="+mj-lt"/>
                <a:ea typeface="SimSun" panose="02010600030101010101" pitchFamily="2" charset="-122"/>
              </a:rPr>
              <a:t>As a Junior Web Developer intern at Ultime</a:t>
            </a:r>
            <a:r>
              <a:rPr lang="en-US" altLang="en-IN" sz="2500" kern="100" dirty="0">
                <a:effectLst/>
                <a:latin typeface="+mj-lt"/>
                <a:ea typeface="SimSun" panose="02010600030101010101" pitchFamily="2" charset="-122"/>
              </a:rPr>
              <a:t>z</a:t>
            </a:r>
            <a:r>
              <a:rPr lang="en-IN" sz="2500" kern="100" dirty="0">
                <a:effectLst/>
                <a:latin typeface="+mj-lt"/>
                <a:ea typeface="SimSun" panose="02010600030101010101" pitchFamily="2" charset="-122"/>
              </a:rPr>
              <a:t> Technology, I will be responsible for assisting in the development and maintenance of the company's Learning Management System. My role will involve working closely with senior developers, designers, and other team members to create user-friendly, responsive, and efficient web applications.</a:t>
            </a:r>
            <a:endParaRPr lang="en-IN" sz="2500" kern="100" dirty="0">
              <a:effectLst/>
              <a:latin typeface="+mj-lt"/>
              <a:ea typeface="Calibri" panose="020F0502020204030204" pitchFamily="34" charset="0"/>
              <a:cs typeface="Times New Roman" panose="02020603050405020304" pitchFamily="18" charset="0"/>
            </a:endParaRPr>
          </a:p>
          <a:p>
            <a:pPr marL="0" indent="0" algn="just">
              <a:buNone/>
            </a:pPr>
            <a:endParaRPr lang="en-US" sz="2500" dirty="0">
              <a:latin typeface="+mj-lt"/>
            </a:endParaRPr>
          </a:p>
          <a:p>
            <a:pPr marL="0" indent="0" algn="just">
              <a:buNone/>
            </a:pPr>
            <a:endParaRPr lang="en-IN" sz="2500" dirty="0">
              <a:latin typeface="+mj-lt"/>
            </a:endParaRPr>
          </a:p>
        </p:txBody>
      </p:sp>
      <p:pic>
        <p:nvPicPr>
          <p:cNvPr id="8" name="Picture 7"/>
          <p:cNvPicPr>
            <a:picLocks noChangeAspect="1"/>
          </p:cNvPicPr>
          <p:nvPr/>
        </p:nvPicPr>
        <p:blipFill rotWithShape="1">
          <a:blip r:embed="rId1">
            <a:extLst>
              <a:ext uri="{28A0092B-C50C-407E-A947-70E740481C1C}">
                <a14:useLocalDpi xmlns:a14="http://schemas.microsoft.com/office/drawing/2010/main" val="0"/>
              </a:ext>
            </a:extLst>
          </a:blip>
          <a:srcRect l="57719"/>
          <a:stretch>
            <a:fillRect/>
          </a:stretch>
        </p:blipFill>
        <p:spPr>
          <a:xfrm>
            <a:off x="7956312" y="0"/>
            <a:ext cx="4232513" cy="630932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9796" y="476672"/>
            <a:ext cx="5832648" cy="1199728"/>
          </a:xfrm>
        </p:spPr>
        <p:txBody>
          <a:bodyPr>
            <a:normAutofit/>
          </a:bodyPr>
          <a:lstStyle/>
          <a:p>
            <a:r>
              <a:rPr lang="en-US" sz="3500" b="1" dirty="0"/>
              <a:t>Languages And Tools</a:t>
            </a:r>
            <a:br>
              <a:rPr lang="en-US" dirty="0"/>
            </a:br>
            <a:endParaRPr lang="en-US" dirty="0"/>
          </a:p>
        </p:txBody>
      </p:sp>
      <p:sp>
        <p:nvSpPr>
          <p:cNvPr id="5" name="Content Placeholder 2"/>
          <p:cNvSpPr>
            <a:spLocks noGrp="1"/>
          </p:cNvSpPr>
          <p:nvPr>
            <p:ph sz="half" idx="1"/>
          </p:nvPr>
        </p:nvSpPr>
        <p:spPr>
          <a:xfrm>
            <a:off x="549796" y="1556792"/>
            <a:ext cx="7272808" cy="4382616"/>
          </a:xfrm>
        </p:spPr>
        <p:txBody>
          <a:bodyPr>
            <a:normAutofit lnSpcReduction="10000"/>
          </a:bodyPr>
          <a:lstStyle/>
          <a:p>
            <a:pPr marL="0" indent="0">
              <a:buNone/>
            </a:pPr>
            <a:r>
              <a:rPr lang="en-US" dirty="0">
                <a:latin typeface="+mj-lt"/>
              </a:rPr>
              <a:t>I</a:t>
            </a:r>
            <a:r>
              <a:rPr lang="en-US" sz="2000" dirty="0">
                <a:latin typeface="+mj-lt"/>
              </a:rPr>
              <a:t> have utilize a diverse set of languages and tools to work on various aspects of the projects in ultimaze. The languages and tools they are likely to use:</a:t>
            </a:r>
            <a:endParaRPr lang="en-US" sz="2000" dirty="0">
              <a:latin typeface="+mj-lt"/>
            </a:endParaRPr>
          </a:p>
          <a:p>
            <a:pPr marL="0" indent="0">
              <a:buNone/>
            </a:pPr>
            <a:endParaRPr lang="en-US" sz="2000" dirty="0">
              <a:latin typeface="+mj-lt"/>
            </a:endParaRPr>
          </a:p>
          <a:p>
            <a:pPr marL="0" indent="0">
              <a:buNone/>
            </a:pPr>
            <a:r>
              <a:rPr lang="en-US" dirty="0">
                <a:latin typeface="+mj-lt"/>
              </a:rPr>
              <a:t> </a:t>
            </a:r>
            <a:r>
              <a:rPr lang="en-US" sz="2000" b="1" dirty="0">
                <a:latin typeface="+mj-lt"/>
              </a:rPr>
              <a:t>HTML</a:t>
            </a:r>
            <a:r>
              <a:rPr lang="en-US" sz="2000" dirty="0">
                <a:latin typeface="+mj-lt"/>
              </a:rPr>
              <a:t>: HTML Used for structuring the content of web pages, creating the foundation for web development projects</a:t>
            </a:r>
            <a:r>
              <a:rPr lang="en-US" dirty="0">
                <a:latin typeface="+mj-lt"/>
              </a:rPr>
              <a:t>.</a:t>
            </a:r>
            <a:endParaRPr lang="en-US" dirty="0">
              <a:latin typeface="+mj-lt"/>
            </a:endParaRPr>
          </a:p>
          <a:p>
            <a:pPr marL="0" indent="0">
              <a:buNone/>
            </a:pPr>
            <a:r>
              <a:rPr lang="en-US" dirty="0">
                <a:latin typeface="+mj-lt"/>
              </a:rPr>
              <a:t> </a:t>
            </a:r>
            <a:r>
              <a:rPr lang="en-US" sz="2000" b="1" dirty="0">
                <a:latin typeface="+mj-lt"/>
              </a:rPr>
              <a:t>CSS</a:t>
            </a:r>
            <a:r>
              <a:rPr lang="en-US" sz="2000" dirty="0">
                <a:latin typeface="+mj-lt"/>
              </a:rPr>
              <a:t> :CSS will be used for styling and formatting the visual presentation of web pages, ensuring a polished and professional look.</a:t>
            </a:r>
            <a:endParaRPr lang="en-US" sz="2000" dirty="0">
              <a:latin typeface="+mj-lt"/>
            </a:endParaRPr>
          </a:p>
          <a:p>
            <a:pPr marL="0" indent="0">
              <a:buNone/>
            </a:pPr>
            <a:r>
              <a:rPr lang="en-US" sz="2000" b="1" dirty="0">
                <a:latin typeface="+mj-lt"/>
              </a:rPr>
              <a:t> Bootstrap</a:t>
            </a:r>
            <a:r>
              <a:rPr lang="en-US" sz="2000" dirty="0">
                <a:latin typeface="+mj-lt"/>
              </a:rPr>
              <a:t>: Bootstrap makes responsive web design a reality. It makes it possible for a web page or app to detect the visitor's screen size and orientation and automatically adapt the display accordingly.</a:t>
            </a:r>
            <a:endParaRPr lang="en-US" sz="2000" dirty="0">
              <a:latin typeface="+mj-lt"/>
            </a:endParaRPr>
          </a:p>
          <a:p>
            <a:pPr marL="0" indent="0">
              <a:buNone/>
            </a:pPr>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a:spLocks noGrp="1"/>
          </p:cNvSpPr>
          <p:nvPr>
            <p:ph sz="half" idx="1"/>
          </p:nvPr>
        </p:nvSpPr>
        <p:spPr>
          <a:xfrm>
            <a:off x="477788" y="692696"/>
            <a:ext cx="7272808" cy="4382616"/>
          </a:xfrm>
        </p:spPr>
        <p:txBody>
          <a:bodyPr>
            <a:normAutofit lnSpcReduction="10000"/>
          </a:bodyPr>
          <a:lstStyle/>
          <a:p>
            <a:pPr marL="0" indent="0">
              <a:buNone/>
            </a:pPr>
            <a:r>
              <a:rPr lang="en-US" sz="2000" b="1" dirty="0"/>
              <a:t>JavaScript</a:t>
            </a:r>
            <a:r>
              <a:rPr lang="en-US" sz="2000" dirty="0"/>
              <a:t> :JavaScript is used for adding interactivity and dynamic functionality to web </a:t>
            </a:r>
            <a:r>
              <a:rPr lang="en-US" sz="2000" dirty="0" err="1"/>
              <a:t>pages,making</a:t>
            </a:r>
            <a:r>
              <a:rPr lang="en-US" sz="2000" dirty="0"/>
              <a:t> them more engaging and responsive.</a:t>
            </a:r>
            <a:endParaRPr lang="en-US" sz="2000" dirty="0"/>
          </a:p>
          <a:p>
            <a:pPr marL="0" indent="0">
              <a:buNone/>
            </a:pPr>
            <a:endParaRPr lang="en-US" sz="2000" dirty="0"/>
          </a:p>
          <a:p>
            <a:pPr marL="0" indent="0">
              <a:buNone/>
            </a:pPr>
            <a:r>
              <a:rPr lang="en-IN" sz="2000" b="1" dirty="0"/>
              <a:t>PHP</a:t>
            </a:r>
            <a:r>
              <a:rPr lang="en-IN" sz="2000" dirty="0"/>
              <a:t> : (</a:t>
            </a:r>
            <a:r>
              <a:rPr lang="en-IN" sz="2000" dirty="0" err="1"/>
              <a:t>HyperText</a:t>
            </a:r>
            <a:r>
              <a:rPr lang="en-IN" sz="2000" dirty="0"/>
              <a:t> </a:t>
            </a:r>
            <a:r>
              <a:rPr lang="en-IN" sz="2000" dirty="0" err="1"/>
              <a:t>PreProcessor</a:t>
            </a:r>
            <a:r>
              <a:rPr lang="en-IN" sz="2000" dirty="0"/>
              <a:t>) PHP is A Server Side Scripting Language Designed Specifically for Web Development.</a:t>
            </a:r>
            <a:endParaRPr lang="en-IN" sz="2000" dirty="0"/>
          </a:p>
          <a:p>
            <a:pPr marL="0" indent="0">
              <a:buNone/>
            </a:pPr>
            <a:endParaRPr lang="en-IN" sz="2000" dirty="0"/>
          </a:p>
          <a:p>
            <a:pPr marL="0" indent="0">
              <a:buNone/>
            </a:pPr>
            <a:r>
              <a:rPr lang="en-IN" sz="2000" b="1" dirty="0" err="1"/>
              <a:t>MySQL</a:t>
            </a:r>
            <a:r>
              <a:rPr lang="en-IN" sz="2000" dirty="0" err="1"/>
              <a:t>:It</a:t>
            </a:r>
            <a:r>
              <a:rPr lang="en-IN" sz="2000" dirty="0"/>
              <a:t> Is A Relational Database Management System</a:t>
            </a:r>
            <a:endParaRPr lang="en-US" sz="2000" dirty="0"/>
          </a:p>
          <a:p>
            <a:pPr marL="0" indent="0">
              <a:buNone/>
            </a:pPr>
            <a:endParaRPr lang="en-US" sz="2000" dirty="0"/>
          </a:p>
          <a:p>
            <a:pPr marL="0" indent="0">
              <a:buNone/>
            </a:pPr>
            <a:r>
              <a:rPr lang="en-IN" sz="2000" b="1" dirty="0" err="1"/>
              <a:t>Vercel</a:t>
            </a:r>
            <a:r>
              <a:rPr lang="en-IN" sz="2000" dirty="0" err="1"/>
              <a:t>:</a:t>
            </a:r>
            <a:r>
              <a:rPr lang="en-US" altLang="en-IN" sz="2000" b="1" dirty="0" err="1"/>
              <a:t>It</a:t>
            </a:r>
            <a:r>
              <a:rPr lang="en-US" sz="2000" b="1" i="0" dirty="0">
                <a:effectLst/>
                <a:latin typeface="__geistSansFont_deb525"/>
              </a:rPr>
              <a:t> </a:t>
            </a:r>
            <a:r>
              <a:rPr lang="en-US" sz="2000" b="1" i="0" dirty="0">
                <a:effectLst/>
                <a:latin typeface="Times New Roman" panose="02020603050405020304" pitchFamily="18" charset="0"/>
                <a:cs typeface="Times New Roman" panose="02020603050405020304" pitchFamily="18" charset="0"/>
              </a:rPr>
              <a:t>is the Frontend Cloud.</a:t>
            </a:r>
            <a:r>
              <a:rPr lang="en-US" sz="2000" b="0" i="0" dirty="0">
                <a:effectLst/>
                <a:latin typeface="__geistSansFont_deb525"/>
              </a:rPr>
              <a:t> </a:t>
            </a:r>
            <a:r>
              <a:rPr lang="en-US" sz="2000" i="0" dirty="0">
                <a:effectLst/>
                <a:latin typeface="+mj-lt"/>
                <a:cs typeface="+mj-lt"/>
              </a:rPr>
              <a:t>Which is used to host the website.</a:t>
            </a:r>
            <a:endParaRPr lang="en-IN" sz="2000" dirty="0">
              <a:latin typeface="Times New Roman" panose="02020603050405020304" pitchFamily="18" charset="0"/>
              <a:cs typeface="Times New Roman" panose="02020603050405020304" pitchFamily="18" charset="0"/>
            </a:endParaRPr>
          </a:p>
          <a:p>
            <a:pPr marL="0" indent="0">
              <a:buNone/>
            </a:pPr>
            <a:endParaRPr lang="en-US" dirty="0">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1804" y="260648"/>
            <a:ext cx="5976664" cy="1008112"/>
          </a:xfrm>
        </p:spPr>
        <p:txBody>
          <a:bodyPr/>
          <a:lstStyle/>
          <a:p>
            <a:r>
              <a:rPr lang="en-US" b="1" dirty="0"/>
              <a:t>About The Project</a:t>
            </a:r>
            <a:endParaRPr lang="en-US" b="1" dirty="0"/>
          </a:p>
        </p:txBody>
      </p:sp>
      <p:sp>
        <p:nvSpPr>
          <p:cNvPr id="4" name="Content Placeholder 3"/>
          <p:cNvSpPr>
            <a:spLocks noGrp="1"/>
          </p:cNvSpPr>
          <p:nvPr>
            <p:ph sz="half" idx="1"/>
          </p:nvPr>
        </p:nvSpPr>
        <p:spPr>
          <a:xfrm>
            <a:off x="621804" y="1556792"/>
            <a:ext cx="6984776" cy="4536504"/>
          </a:xfrm>
        </p:spPr>
        <p:txBody>
          <a:bodyPr/>
          <a:lstStyle/>
          <a:p>
            <a:pPr marL="0" indent="0">
              <a:buNone/>
            </a:pPr>
            <a:r>
              <a:rPr lang="en-IN" sz="2200" b="1" i="0" kern="100" dirty="0">
                <a:effectLst/>
                <a:latin typeface="+mj-lt"/>
                <a:ea typeface="DengXian Light" panose="02010600030101010101" pitchFamily="2" charset="-122"/>
                <a:cs typeface="Times New Roman" panose="02020603050405020304" pitchFamily="18" charset="0"/>
              </a:rPr>
              <a:t>Project </a:t>
            </a:r>
            <a:r>
              <a:rPr lang="en-IN" sz="2200" b="1" i="0" kern="100" dirty="0" err="1">
                <a:effectLst/>
                <a:latin typeface="+mj-lt"/>
                <a:ea typeface="DengXian Light" panose="02010600030101010101" pitchFamily="2" charset="-122"/>
                <a:cs typeface="Times New Roman" panose="02020603050405020304" pitchFamily="18" charset="0"/>
              </a:rPr>
              <a:t>Name:car</a:t>
            </a:r>
            <a:r>
              <a:rPr lang="en-IN" sz="2200" b="1" i="0" kern="100" dirty="0">
                <a:effectLst/>
                <a:latin typeface="+mj-lt"/>
                <a:ea typeface="DengXian Light" panose="02010600030101010101" pitchFamily="2" charset="-122"/>
                <a:cs typeface="Times New Roman" panose="02020603050405020304" pitchFamily="18" charset="0"/>
              </a:rPr>
              <a:t> rental management system</a:t>
            </a:r>
            <a:endParaRPr lang="en-IN" sz="2200" b="1" i="0" kern="100" dirty="0">
              <a:effectLst/>
              <a:latin typeface="+mj-lt"/>
              <a:ea typeface="DengXian Light" panose="02010600030101010101" pitchFamily="2" charset="-122"/>
              <a:cs typeface="Times New Roman" panose="02020603050405020304" pitchFamily="18" charset="0"/>
            </a:endParaRPr>
          </a:p>
          <a:p>
            <a:pPr marL="0" indent="0">
              <a:buNone/>
            </a:pPr>
            <a:r>
              <a:rPr lang="en-IN" b="1" kern="100" dirty="0">
                <a:effectLst/>
                <a:latin typeface="+mj-lt"/>
                <a:ea typeface="Calibri" panose="020F0502020204030204" pitchFamily="34" charset="0"/>
                <a:cs typeface="Times New Roman" panose="02020603050405020304" pitchFamily="18" charset="0"/>
              </a:rPr>
              <a:t>INTRODUCTION</a:t>
            </a:r>
            <a:endParaRPr lang="en-IN" kern="100" dirty="0">
              <a:effectLst/>
              <a:latin typeface="+mj-lt"/>
              <a:ea typeface="Calibri" panose="020F0502020204030204" pitchFamily="34" charset="0"/>
              <a:cs typeface="Times New Roman" panose="02020603050405020304" pitchFamily="18" charset="0"/>
            </a:endParaRPr>
          </a:p>
          <a:p>
            <a:pPr marL="0" indent="0">
              <a:buNone/>
            </a:pPr>
            <a:r>
              <a:rPr lang="en-IN" kern="100" dirty="0">
                <a:effectLst/>
                <a:latin typeface="+mj-lt"/>
                <a:ea typeface="Calibri" panose="020F0502020204030204" pitchFamily="34" charset="0"/>
                <a:cs typeface="Times New Roman" panose="02020603050405020304" pitchFamily="18" charset="0"/>
              </a:rPr>
              <a:t>The project is a Car Rental Management System website which, If any user/Customer  wants to Take Rent The Car then he can book the Car as per his </a:t>
            </a:r>
            <a:r>
              <a:rPr lang="en-IN" kern="100" dirty="0" err="1">
                <a:effectLst/>
                <a:latin typeface="+mj-lt"/>
                <a:ea typeface="Calibri" panose="020F0502020204030204" pitchFamily="34" charset="0"/>
                <a:cs typeface="Times New Roman" panose="02020603050405020304" pitchFamily="18" charset="0"/>
              </a:rPr>
              <a:t>Requirement.we</a:t>
            </a:r>
            <a:r>
              <a:rPr lang="en-IN" kern="100" dirty="0">
                <a:effectLst/>
                <a:latin typeface="+mj-lt"/>
                <a:ea typeface="Calibri" panose="020F0502020204030204" pitchFamily="34" charset="0"/>
                <a:cs typeface="Times New Roman" panose="02020603050405020304" pitchFamily="18" charset="0"/>
              </a:rPr>
              <a:t> have designed this website very well which is very good in appearance and working.</a:t>
            </a:r>
            <a:endParaRPr lang="en-IN" kern="100" dirty="0">
              <a:effectLst/>
              <a:latin typeface="+mj-lt"/>
              <a:ea typeface="Calibri" panose="020F0502020204030204" pitchFamily="34" charset="0"/>
              <a:cs typeface="Times New Roman" panose="02020603050405020304" pitchFamily="18" charset="0"/>
            </a:endParaRPr>
          </a:p>
          <a:p>
            <a:pPr marL="0" indent="0">
              <a:buNone/>
            </a:pPr>
            <a:endParaRPr lang="en-IN" dirty="0"/>
          </a:p>
        </p:txBody>
      </p:sp>
      <p:pic>
        <p:nvPicPr>
          <p:cNvPr id="7" name="Picture 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7390556" y="0"/>
            <a:ext cx="4798269" cy="6309320"/>
          </a:xfrm>
          <a:prstGeom prst="rect">
            <a:avLst/>
          </a:prstGeom>
        </p:spPr>
      </p:pic>
      <p:sp>
        <p:nvSpPr>
          <p:cNvPr id="10" name="TextBox 9"/>
          <p:cNvSpPr txBox="1"/>
          <p:nvPr/>
        </p:nvSpPr>
        <p:spPr>
          <a:xfrm>
            <a:off x="620708" y="4221088"/>
            <a:ext cx="6624736" cy="2246769"/>
          </a:xfrm>
          <a:prstGeom prst="rect">
            <a:avLst/>
          </a:prstGeom>
          <a:noFill/>
        </p:spPr>
        <p:txBody>
          <a:bodyPr wrap="square" rtlCol="0">
            <a:spAutoFit/>
          </a:bodyPr>
          <a:lstStyle/>
          <a:p>
            <a:pPr marL="0" indent="0">
              <a:buNone/>
            </a:pPr>
            <a:r>
              <a:rPr lang="en-IN" sz="2000" b="1" dirty="0"/>
              <a:t>Languages we used for our project:</a:t>
            </a:r>
            <a:endParaRPr lang="en-IN" sz="2000" b="1" dirty="0"/>
          </a:p>
          <a:p>
            <a:pPr marL="0" indent="0">
              <a:buNone/>
            </a:pPr>
            <a:r>
              <a:rPr lang="en-IN" sz="2000" dirty="0"/>
              <a:t>HTML</a:t>
            </a:r>
            <a:endParaRPr lang="en-IN" sz="2000" dirty="0"/>
          </a:p>
          <a:p>
            <a:pPr marL="0" indent="0">
              <a:buNone/>
            </a:pPr>
            <a:r>
              <a:rPr lang="en-IN" sz="2000" dirty="0"/>
              <a:t>CSS</a:t>
            </a:r>
            <a:endParaRPr lang="en-IN" sz="2000" dirty="0"/>
          </a:p>
          <a:p>
            <a:pPr marL="0" indent="0">
              <a:buNone/>
            </a:pPr>
            <a:r>
              <a:rPr lang="en-IN" sz="2000" dirty="0"/>
              <a:t>JAVSCRIPT</a:t>
            </a:r>
            <a:endParaRPr lang="en-IN" sz="2000" dirty="0"/>
          </a:p>
          <a:p>
            <a:pPr marL="0" indent="0">
              <a:buNone/>
            </a:pPr>
            <a:r>
              <a:rPr lang="en-IN" sz="2000" dirty="0"/>
              <a:t>BOOTSTRAP</a:t>
            </a:r>
            <a:endParaRPr lang="en-IN" sz="2000" dirty="0"/>
          </a:p>
          <a:p>
            <a:pPr marL="0" indent="0">
              <a:buNone/>
            </a:pPr>
            <a:r>
              <a:rPr lang="en-IN" sz="2000" dirty="0"/>
              <a:t>PHP</a:t>
            </a:r>
            <a:endParaRPr lang="en-IN" sz="2000" dirty="0"/>
          </a:p>
          <a:p>
            <a:pPr marL="0" indent="0">
              <a:buNone/>
            </a:pPr>
            <a:r>
              <a:rPr lang="en-IN" sz="2000" dirty="0"/>
              <a:t>MYSQL</a:t>
            </a:r>
            <a:endParaRPr lang="en-IN" sz="2000"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30316" y="116632"/>
            <a:ext cx="6228691" cy="1008112"/>
          </a:xfrm>
        </p:spPr>
        <p:txBody>
          <a:bodyPr>
            <a:normAutofit/>
          </a:bodyPr>
          <a:lstStyle/>
          <a:p>
            <a:r>
              <a:rPr lang="en-IN" sz="3600" b="1" kern="100" dirty="0">
                <a:effectLst/>
                <a:ea typeface="Calibri" panose="020F0502020204030204" pitchFamily="34" charset="0"/>
              </a:rPr>
              <a:t>Objectives</a:t>
            </a:r>
            <a:endParaRPr lang="en-US" sz="3600" dirty="0"/>
          </a:p>
        </p:txBody>
      </p:sp>
      <p:sp>
        <p:nvSpPr>
          <p:cNvPr id="4" name="Content Placeholder 3"/>
          <p:cNvSpPr>
            <a:spLocks noGrp="1"/>
          </p:cNvSpPr>
          <p:nvPr>
            <p:ph sz="half" idx="2"/>
          </p:nvPr>
        </p:nvSpPr>
        <p:spPr>
          <a:xfrm>
            <a:off x="5158308" y="1412776"/>
            <a:ext cx="6768751" cy="4824536"/>
          </a:xfrm>
        </p:spPr>
        <p:txBody>
          <a:bodyPr/>
          <a:lstStyle/>
          <a:p>
            <a:pPr marL="0" indent="0" algn="just">
              <a:lnSpc>
                <a:spcPct val="107000"/>
              </a:lnSpc>
              <a:spcAft>
                <a:spcPts val="800"/>
              </a:spcAft>
              <a:buNone/>
            </a:pP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sym typeface="Symbol" panose="05050102010706020507" pitchFamily="18" charset="2"/>
              </a:rPr>
              <a:t></a:t>
            </a: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IN" kern="100" dirty="0">
                <a:effectLst/>
                <a:latin typeface="+mj-lt"/>
                <a:ea typeface="Calibri" panose="020F0502020204030204" pitchFamily="34" charset="0"/>
                <a:cs typeface="Times New Roman" panose="02020603050405020304" pitchFamily="18" charset="0"/>
              </a:rPr>
              <a:t>To produce a web-based system that allow customer to register and reserve car online and for the company to effectively manage their car rental business. </a:t>
            </a:r>
            <a:endParaRPr lang="en-IN" kern="100" dirty="0">
              <a:effectLst/>
              <a:latin typeface="+mj-lt"/>
              <a:ea typeface="Calibri" panose="020F0502020204030204" pitchFamily="34" charset="0"/>
              <a:cs typeface="Times New Roman" panose="02020603050405020304" pitchFamily="18" charset="0"/>
            </a:endParaRPr>
          </a:p>
          <a:p>
            <a:pPr marL="0" indent="0" algn="just">
              <a:lnSpc>
                <a:spcPct val="107000"/>
              </a:lnSpc>
              <a:spcAft>
                <a:spcPts val="800"/>
              </a:spcAft>
              <a:buNone/>
            </a:pPr>
            <a:r>
              <a:rPr lang="en-IN" kern="100" dirty="0">
                <a:effectLst/>
                <a:latin typeface="+mj-lt"/>
                <a:ea typeface="Calibri" panose="020F0502020204030204" pitchFamily="34" charset="0"/>
                <a:cs typeface="Times New Roman" panose="02020603050405020304" pitchFamily="18" charset="0"/>
                <a:sym typeface="Symbol" panose="05050102010706020507" pitchFamily="18" charset="2"/>
              </a:rPr>
              <a:t></a:t>
            </a:r>
            <a:r>
              <a:rPr lang="en-IN" kern="100" dirty="0">
                <a:effectLst/>
                <a:latin typeface="+mj-lt"/>
                <a:ea typeface="Calibri" panose="020F0502020204030204" pitchFamily="34" charset="0"/>
                <a:cs typeface="Times New Roman" panose="02020603050405020304" pitchFamily="18" charset="0"/>
              </a:rPr>
              <a:t> To ease customer’s task whenever they need to rent a car. </a:t>
            </a:r>
            <a:endParaRPr lang="en-IN" kern="100" dirty="0">
              <a:effectLst/>
              <a:latin typeface="+mj-lt"/>
              <a:ea typeface="Calibri" panose="020F0502020204030204" pitchFamily="34" charset="0"/>
              <a:cs typeface="Times New Roman" panose="02020603050405020304" pitchFamily="18" charset="0"/>
            </a:endParaRPr>
          </a:p>
          <a:p>
            <a:pPr marL="0" indent="0" algn="just">
              <a:lnSpc>
                <a:spcPct val="107000"/>
              </a:lnSpc>
              <a:spcAft>
                <a:spcPts val="800"/>
              </a:spcAft>
              <a:buNone/>
            </a:pPr>
            <a:r>
              <a:rPr lang="en-IN" kern="100" dirty="0">
                <a:effectLst/>
                <a:latin typeface="+mj-lt"/>
                <a:ea typeface="Calibri" panose="020F0502020204030204" pitchFamily="34" charset="0"/>
                <a:cs typeface="Times New Roman" panose="02020603050405020304" pitchFamily="18" charset="0"/>
                <a:sym typeface="Symbol" panose="05050102010706020507" pitchFamily="18" charset="2"/>
              </a:rPr>
              <a:t></a:t>
            </a:r>
            <a:r>
              <a:rPr lang="en-IN" kern="100" dirty="0">
                <a:effectLst/>
                <a:latin typeface="+mj-lt"/>
                <a:ea typeface="Calibri" panose="020F0502020204030204" pitchFamily="34" charset="0"/>
                <a:cs typeface="Times New Roman" panose="02020603050405020304" pitchFamily="18" charset="0"/>
              </a:rPr>
              <a:t> As all the system is computerized, there is no need to fill any application form for renting purpose. So, the paperwork will be very less. </a:t>
            </a:r>
            <a:endParaRPr lang="en-IN" kern="100" dirty="0">
              <a:effectLst/>
              <a:latin typeface="+mj-lt"/>
              <a:ea typeface="Calibri" panose="020F0502020204030204" pitchFamily="34" charset="0"/>
              <a:cs typeface="Times New Roman" panose="02020603050405020304" pitchFamily="18" charset="0"/>
            </a:endParaRPr>
          </a:p>
          <a:p>
            <a:pPr marL="0" indent="0" algn="just">
              <a:lnSpc>
                <a:spcPct val="107000"/>
              </a:lnSpc>
              <a:spcAft>
                <a:spcPts val="800"/>
              </a:spcAft>
              <a:buNone/>
            </a:pPr>
            <a:r>
              <a:rPr lang="en-IN" kern="100" dirty="0">
                <a:effectLst/>
                <a:latin typeface="+mj-lt"/>
                <a:ea typeface="Calibri" panose="020F0502020204030204" pitchFamily="34" charset="0"/>
                <a:cs typeface="Times New Roman" panose="02020603050405020304" pitchFamily="18" charset="0"/>
                <a:sym typeface="Symbol" panose="05050102010706020507" pitchFamily="18" charset="2"/>
              </a:rPr>
              <a:t></a:t>
            </a:r>
            <a:r>
              <a:rPr lang="en-IN" kern="100" dirty="0">
                <a:effectLst/>
                <a:latin typeface="+mj-lt"/>
                <a:ea typeface="Calibri" panose="020F0502020204030204" pitchFamily="34" charset="0"/>
                <a:cs typeface="Times New Roman" panose="02020603050405020304" pitchFamily="18" charset="0"/>
              </a:rPr>
              <a:t> To make sure a user gets his desire car as early as possible. The car rental system will provide a faster response to complete the process</a:t>
            </a:r>
            <a:endParaRPr lang="en-IN" kern="100" dirty="0">
              <a:effectLst/>
              <a:latin typeface="+mj-lt"/>
              <a:ea typeface="Calibri" panose="020F0502020204030204" pitchFamily="34" charset="0"/>
              <a:cs typeface="Times New Roman" panose="02020603050405020304" pitchFamily="18" charset="0"/>
            </a:endParaRPr>
          </a:p>
          <a:p>
            <a:endParaRPr lang="en-US" dirty="0"/>
          </a:p>
        </p:txBody>
      </p:sp>
      <p:pic>
        <p:nvPicPr>
          <p:cNvPr id="8" name="Picture 7"/>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5014365" cy="6453336"/>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772" y="533400"/>
            <a:ext cx="10789842" cy="375320"/>
          </a:xfrm>
        </p:spPr>
        <p:txBody>
          <a:bodyPr>
            <a:normAutofit fontScale="90000"/>
          </a:bodyPr>
          <a:lstStyle/>
          <a:p>
            <a:pPr algn="ctr">
              <a:lnSpc>
                <a:spcPct val="107000"/>
              </a:lnSpc>
              <a:spcAft>
                <a:spcPts val="800"/>
              </a:spcAft>
            </a:pPr>
            <a:r>
              <a:rPr lang="en-IN" sz="3600" b="1" kern="100" dirty="0">
                <a:effectLst/>
                <a:ea typeface="Calibri" panose="020F0502020204030204" pitchFamily="34" charset="0"/>
                <a:cs typeface="Times New Roman" panose="02020603050405020304" pitchFamily="18" charset="0"/>
              </a:rPr>
              <a:t>Register Module</a:t>
            </a:r>
            <a:endParaRPr lang="en-IN" sz="3600" kern="100" dirty="0">
              <a:effectLst/>
              <a:ea typeface="Calibri" panose="020F0502020204030204" pitchFamily="34" charset="0"/>
              <a:cs typeface="Times New Roman" panose="02020603050405020304" pitchFamily="18" charset="0"/>
            </a:endParaRPr>
          </a:p>
        </p:txBody>
      </p:sp>
      <p:pic>
        <p:nvPicPr>
          <p:cNvPr id="3" name="Picture 2"/>
          <p:cNvPicPr>
            <a:picLocks noChangeAspect="1"/>
          </p:cNvPicPr>
          <p:nvPr/>
        </p:nvPicPr>
        <p:blipFill>
          <a:blip r:embed="rId1" cstate="print"/>
          <a:stretch>
            <a:fillRect/>
          </a:stretch>
        </p:blipFill>
        <p:spPr>
          <a:xfrm>
            <a:off x="1701924" y="2348880"/>
            <a:ext cx="8136904" cy="3774690"/>
          </a:xfrm>
          <a:prstGeom prst="rect">
            <a:avLst/>
          </a:prstGeom>
        </p:spPr>
      </p:pic>
      <p:sp>
        <p:nvSpPr>
          <p:cNvPr id="4" name="TextBox 3"/>
          <p:cNvSpPr txBox="1"/>
          <p:nvPr/>
        </p:nvSpPr>
        <p:spPr>
          <a:xfrm>
            <a:off x="693812" y="1124744"/>
            <a:ext cx="8928992" cy="1126206"/>
          </a:xfrm>
          <a:prstGeom prst="rect">
            <a:avLst/>
          </a:prstGeom>
          <a:noFill/>
        </p:spPr>
        <p:txBody>
          <a:bodyPr wrap="square" rtlCol="0">
            <a:spAutoFit/>
          </a:bodyPr>
          <a:lstStyle/>
          <a:p>
            <a:pPr marL="285750" indent="-285750">
              <a:lnSpc>
                <a:spcPct val="107000"/>
              </a:lnSpc>
              <a:spcAft>
                <a:spcPts val="800"/>
              </a:spcAft>
              <a:buFont typeface="Wingdings" panose="05000000000000000000" pitchFamily="2" charset="2"/>
              <a:buChar char="ü"/>
            </a:pPr>
            <a:r>
              <a:rPr lang="en-IN" kern="100" dirty="0">
                <a:effectLst/>
                <a:latin typeface="+mj-lt"/>
                <a:ea typeface="Calibri" panose="020F0502020204030204" pitchFamily="34" charset="0"/>
                <a:cs typeface="Times New Roman" panose="02020603050405020304" pitchFamily="18" charset="0"/>
              </a:rPr>
              <a:t>The user needs to provide their first name, email, phone number, password, confirm password for registration. </a:t>
            </a:r>
            <a:endParaRPr lang="en-IN" kern="100" dirty="0">
              <a:effectLst/>
              <a:latin typeface="+mj-lt"/>
              <a:ea typeface="Calibri" panose="020F0502020204030204" pitchFamily="34" charset="0"/>
              <a:cs typeface="Times New Roman" panose="02020603050405020304" pitchFamily="18" charset="0"/>
            </a:endParaRPr>
          </a:p>
          <a:p>
            <a:pPr marL="285750" indent="-285750">
              <a:buFont typeface="Wingdings" panose="05000000000000000000" pitchFamily="2" charset="2"/>
              <a:buChar char="ü"/>
            </a:pPr>
            <a:r>
              <a:rPr lang="en-IN" kern="100" dirty="0">
                <a:effectLst/>
                <a:latin typeface="+mj-lt"/>
                <a:ea typeface="Calibri" panose="020F0502020204030204" pitchFamily="34" charset="0"/>
              </a:rPr>
              <a:t> These details will be stored in database</a:t>
            </a:r>
            <a:r>
              <a:rPr lang="en-IN" sz="2200" kern="100" dirty="0">
                <a:effectLst/>
                <a:latin typeface="+mj-lt"/>
                <a:ea typeface="Calibri" panose="020F0502020204030204" pitchFamily="34" charset="0"/>
              </a:rPr>
              <a:t>.</a:t>
            </a:r>
            <a:endParaRPr lang="en-IN" sz="2200" dirty="0">
              <a:latin typeface="+mj-lt"/>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ags/tag1.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heme/theme1.xml><?xml version="1.0" encoding="utf-8"?>
<a:theme xmlns:a="http://schemas.openxmlformats.org/drawingml/2006/main" name="Watercolor_16x9">
  <a:themeElements>
    <a:clrScheme name="Watercolor_16x9">
      <a:dk1>
        <a:sysClr val="windowText" lastClr="000000"/>
      </a:dk1>
      <a:lt1>
        <a:sysClr val="window" lastClr="FFFFFF"/>
      </a:lt1>
      <a:dk2>
        <a:srgbClr val="09AFA7"/>
      </a:dk2>
      <a:lt2>
        <a:srgbClr val="AEF1EA"/>
      </a:lt2>
      <a:accent1>
        <a:srgbClr val="08CAC1"/>
      </a:accent1>
      <a:accent2>
        <a:srgbClr val="76C714"/>
      </a:accent2>
      <a:accent3>
        <a:srgbClr val="0E70C2"/>
      </a:accent3>
      <a:accent4>
        <a:srgbClr val="259F39"/>
      </a:accent4>
      <a:accent5>
        <a:srgbClr val="C8C015"/>
      </a:accent5>
      <a:accent6>
        <a:srgbClr val="444FDC"/>
      </a:accent6>
      <a:hlink>
        <a:srgbClr val="76C714"/>
      </a:hlink>
      <a:folHlink>
        <a:srgbClr val="7F7F7F"/>
      </a:folHlink>
    </a:clrScheme>
    <a:fontScheme name="Elemental">
      <a:majorFont>
        <a:latin typeface="Palatino Linotype"/>
        <a:ea typeface=""/>
        <a:cs typeface=""/>
        <a:font script="Jpan" typeface="HGS明朝E"/>
        <a:font script="Hang" typeface="맑은 고딕"/>
        <a:font script="Hans" typeface="宋体"/>
        <a:font script="Hant" typeface="新細明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Palatino Linotype"/>
        <a:ea typeface=""/>
        <a:cs typeface=""/>
        <a:font script="Jpan" typeface="HGS明朝E"/>
        <a:font script="Hang" typeface="맑은 고딕"/>
        <a:font script="Hans" typeface="宋体"/>
        <a:font script="Hant" typeface="新細明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ln w="12700"/>
      </a:spPr>
      <a:bodyPr/>
      <a:lstStyle/>
      <a:style>
        <a:lnRef idx="1">
          <a:schemeClr val="accent1"/>
        </a:lnRef>
        <a:fillRef idx="0">
          <a:schemeClr val="accent1"/>
        </a:fillRef>
        <a:effectRef idx="0">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Watercolor_16x9">
      <a:dk1>
        <a:sysClr val="windowText" lastClr="000000"/>
      </a:dk1>
      <a:lt1>
        <a:sysClr val="window" lastClr="FFFFFF"/>
      </a:lt1>
      <a:dk2>
        <a:srgbClr val="09AFA7"/>
      </a:dk2>
      <a:lt2>
        <a:srgbClr val="AEF1EA"/>
      </a:lt2>
      <a:accent1>
        <a:srgbClr val="08CAC1"/>
      </a:accent1>
      <a:accent2>
        <a:srgbClr val="76C714"/>
      </a:accent2>
      <a:accent3>
        <a:srgbClr val="0E70C2"/>
      </a:accent3>
      <a:accent4>
        <a:srgbClr val="259F39"/>
      </a:accent4>
      <a:accent5>
        <a:srgbClr val="C8C015"/>
      </a:accent5>
      <a:accent6>
        <a:srgbClr val="444FDC"/>
      </a:accent6>
      <a:hlink>
        <a:srgbClr val="76C714"/>
      </a:hlink>
      <a:folHlink>
        <a:srgbClr val="7F7F7F"/>
      </a:folHlink>
    </a:clrScheme>
    <a:fontScheme name="Elemental">
      <a:majorFont>
        <a:latin typeface="Palatino Linotype"/>
        <a:ea typeface=""/>
        <a:cs typeface=""/>
        <a:font script="Jpan" typeface="HGS明朝E"/>
        <a:font script="Hang" typeface="맑은 고딕"/>
        <a:font script="Hans" typeface="宋体"/>
        <a:font script="Hant" typeface="新細明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Palatino Linotype"/>
        <a:ea typeface=""/>
        <a:cs typeface=""/>
        <a:font script="Jpan" typeface="HGS明朝E"/>
        <a:font script="Hang" typeface="맑은 고딕"/>
        <a:font script="Hans" typeface="宋体"/>
        <a:font script="Hant" typeface="新細明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Watercolor_16x9">
      <a:dk1>
        <a:sysClr val="windowText" lastClr="000000"/>
      </a:dk1>
      <a:lt1>
        <a:sysClr val="window" lastClr="FFFFFF"/>
      </a:lt1>
      <a:dk2>
        <a:srgbClr val="09AFA7"/>
      </a:dk2>
      <a:lt2>
        <a:srgbClr val="AEF1EA"/>
      </a:lt2>
      <a:accent1>
        <a:srgbClr val="08CAC1"/>
      </a:accent1>
      <a:accent2>
        <a:srgbClr val="76C714"/>
      </a:accent2>
      <a:accent3>
        <a:srgbClr val="0E70C2"/>
      </a:accent3>
      <a:accent4>
        <a:srgbClr val="259F39"/>
      </a:accent4>
      <a:accent5>
        <a:srgbClr val="C8C015"/>
      </a:accent5>
      <a:accent6>
        <a:srgbClr val="444FDC"/>
      </a:accent6>
      <a:hlink>
        <a:srgbClr val="76C714"/>
      </a:hlink>
      <a:folHlink>
        <a:srgbClr val="7F7F7F"/>
      </a:folHlink>
    </a:clrScheme>
    <a:fontScheme name="Elemental">
      <a:majorFont>
        <a:latin typeface="Palatino Linotype"/>
        <a:ea typeface=""/>
        <a:cs typeface=""/>
        <a:font script="Jpan" typeface="HGS明朝E"/>
        <a:font script="Hang" typeface="맑은 고딕"/>
        <a:font script="Hans" typeface="宋体"/>
        <a:font script="Hant" typeface="新細明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Palatino Linotype"/>
        <a:ea typeface=""/>
        <a:cs typeface=""/>
        <a:font script="Jpan" typeface="HGS明朝E"/>
        <a:font script="Hang" typeface="맑은 고딕"/>
        <a:font script="Hans" typeface="宋体"/>
        <a:font script="Hant" typeface="新細明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Watercolor presentation (widescreen)</Template>
  <TotalTime>0</TotalTime>
  <Words>5363</Words>
  <Application>WPS Presentation</Application>
  <PresentationFormat>Custom</PresentationFormat>
  <Paragraphs>166</Paragraphs>
  <Slides>21</Slides>
  <Notes>20</Notes>
  <HiddenSlides>0</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21</vt:i4>
      </vt:variant>
    </vt:vector>
  </HeadingPairs>
  <TitlesOfParts>
    <vt:vector size="36" baseType="lpstr">
      <vt:lpstr>Arial</vt:lpstr>
      <vt:lpstr>SimSun</vt:lpstr>
      <vt:lpstr>Wingdings</vt:lpstr>
      <vt:lpstr>Times New Roman</vt:lpstr>
      <vt:lpstr>Calibri</vt:lpstr>
      <vt:lpstr>Ruda</vt:lpstr>
      <vt:lpstr>Segoe Print</vt:lpstr>
      <vt:lpstr>Symbol</vt:lpstr>
      <vt:lpstr>Josefin Sans Bold</vt:lpstr>
      <vt:lpstr>__geistSansFont_deb525</vt:lpstr>
      <vt:lpstr>DengXian Light</vt:lpstr>
      <vt:lpstr>Palatino Linotype</vt:lpstr>
      <vt:lpstr>Microsoft YaHei</vt:lpstr>
      <vt:lpstr>Arial Unicode MS</vt:lpstr>
      <vt:lpstr>Watercolor_16x9</vt:lpstr>
      <vt:lpstr>PowerPoint 演示文稿</vt:lpstr>
      <vt:lpstr>Company overview</vt:lpstr>
      <vt:lpstr>Company Services</vt:lpstr>
      <vt:lpstr>INTERN ROLE AS WEB DEVELOPER </vt:lpstr>
      <vt:lpstr>Languages And Tools </vt:lpstr>
      <vt:lpstr>PowerPoint 演示文稿</vt:lpstr>
      <vt:lpstr>About The Project</vt:lpstr>
      <vt:lpstr>Objectives</vt:lpstr>
      <vt:lpstr>Register Module</vt:lpstr>
      <vt:lpstr>Login Module</vt:lpstr>
      <vt:lpstr>Cars Overview Module</vt:lpstr>
      <vt:lpstr>Booking Module</vt:lpstr>
      <vt:lpstr>Payment Module</vt:lpstr>
      <vt:lpstr>PowerPoint 演示文稿</vt:lpstr>
      <vt:lpstr>Booking Status Module</vt:lpstr>
      <vt:lpstr>Feedback Module</vt:lpstr>
      <vt:lpstr>Admin Login Module</vt:lpstr>
      <vt:lpstr>User Module</vt:lpstr>
      <vt:lpstr>Vehicle Management Module</vt:lpstr>
      <vt:lpstr>Add Car Module</vt:lpstr>
      <vt:lpstr>Booking Module</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Kiran B Tounshi</dc:creator>
  <cp:lastModifiedBy>Sahana C</cp:lastModifiedBy>
  <cp:revision>7</cp:revision>
  <dcterms:created xsi:type="dcterms:W3CDTF">2024-07-10T11:04:00Z</dcterms:created>
  <dcterms:modified xsi:type="dcterms:W3CDTF">2024-07-13T16:35:44Z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1E4807B920B747649E23A7E41B671E8D_13</vt:lpwstr>
  </property>
  <property fmtid="{D5CDD505-2E9C-101B-9397-08002B2CF9AE}" pid="3" name="KSOProductBuildVer">
    <vt:lpwstr>1033-12.2.0.17153</vt:lpwstr>
  </property>
</Properties>
</file>